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72229-E64F-423A-98F4-895043E0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8896A-6CB5-4B0A-A85A-A74BC6BB1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1394A-251B-46A1-ABD9-1219F757E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416CD-FDB6-4B2A-A461-C7ADCF0F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D8E7C-0698-4751-AC55-CBC14C35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B0502-9320-4DF7-B90D-6F44B20C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6C62A-00EE-4D25-9EC3-E6CEB0C9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6CCDF-550D-4299-B57F-A2BB4FD0E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4BC32-B394-4EFB-9342-BC93C0A71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1E430-C14A-47B1-95DF-CAFD45C4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86F4-837B-44AD-BB1B-939E917B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2020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学生建筑专业职业规划书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7898" y="4075345"/>
            <a:ext cx="2636207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58966" y="4990945"/>
            <a:ext cx="3074071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自我认识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喜欢画画、手工艺品制作、摄影等艺术活动。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喜欢观察、思考、探索建筑设计、室内设计等与空间相关的主题。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对自然环境、生态保护等议题具有浓厚的兴趣。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550" r="39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具备较好的空间想象能力、创造力和审美能力，擅长手绘和CAD绘图。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在建筑理论和设计实践方面经验较为欠缺，需要进一步提高自己的专业素养。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注重创新、追求卓越，崇尚自然、环保和可持续发展。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职业倾向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希望成为一名优秀的建筑师或室内设计师，为人们创造美好的生活空间。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19" r="29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建筑行业概述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建筑行业在全球经济中占据重要地位，随着城市化进程的加速和基础设施投资的增长，建筑行业将继续保持稳定的发展态势。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绿色建筑和智能建筑成为行业重要发展方向，数字化技术和BIM（建筑信息模型）在建筑设计和施工中得到广泛应用。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建筑专业毕业生可以选择从事建筑设计、建筑施工、室内设计等领域，也可以在政府机构、教育机构、科研机构等单位工作。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随着建筑行业的持续发展和人才需求的增加，建筑专业毕业生具有较好的就业前景，尤其在绿色建筑和智能建筑等新兴领域机会更多。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建筑专业就业前景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建筑师职业发展通常分为助理建筑师、建筑师、高级建筑师等阶段，每个阶段都有相应的职业要求和发展方向。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除了在建筑设计事务所、建筑施工企业等单位工作外，建筑师还可以选择自主创业，开展自己的建筑设计事业。同时，也可以通过不断学习和实践，提升自己的专业素养和综合能力，向建筑行业的高端领域发展。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建筑师职业发展路径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157" b="1115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完成建筑专业相关的基础课程学习，掌握基本理论和实践技能。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提高英语水平，通过雅思或托福考试，具备流利的英语听说读写能力。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参加建筑设计、施工实习项目，积累实践经验。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继续深化专业知识学习，掌握先进的建筑设计理念和技巧。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考取国家一级建筑师资格证书，提升职业竞争力。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寻找建筑领域的专业对口工作，积累实际工作经验。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https://d.book118.com/898042020052006027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2024-09-05T05:37:53.059</cp:lastPrinted>
  <dcterms:created xsi:type="dcterms:W3CDTF">2024-09-04T21:37:53Z</dcterms:created>
  <dcterms:modified xsi:type="dcterms:W3CDTF">2024-09-04T21:37:55Z</dcterms:modified>
</cp:coreProperties>
</file>