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340AD2-426F-411D-99A4-83C83BC1BF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6080EA-26D0-434D-8CF9-BA5A9DEDD0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C78721-7653-4CC0-8244-F231B95999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1C813D-E155-402B-9AB9-EDF2124B05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7ACA287-AF61-412F-A2DD-C344752F23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4B7E203-6D62-42FD-89C3-6D12C346C1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5EB94A-C81C-4D3A-A65E-901DF0F94E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377293-F876-4F31-8530-25A98540E1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69D4B3-1FA2-4A7D-A893-2A71893A1B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6FE786-2C0C-4FF2-900F-560A9E73D1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0E6D00-7AE4-4944-9013-60097182FA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8042051004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项目管理之资源管理知识详解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1318" y="3800194"/>
            <a:ext cx="2581275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4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995032" y="3800194"/>
            <a:ext cx="3802596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资源管理概述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资源计划编制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资源采购与租赁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资源使用与监控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资源风险管理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资源优化与节约措施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24" r="12524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资源管理是指在项目周期内，对项目所需的各种资源进行计划、组织、协调、控制和评价，以确保项目目标的顺利实现。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资源管理在项目管理中具有举足轻重的地位，它直接影响项目的成本、进度和质量。通过有效的资源管理，可以优化资源配置，提高资源利用效率，降低项目风险，从而确保项目的成功实施。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3" r="293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9995" r="1999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资源类型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多样性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动态性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相互依赖性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资源类型及特点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项目资源主要包括人力资源、物力资源、财力资源和时间资源等。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项目资源在项目周期内不断变化，需要根据项目需求进行动态调整。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项目资源种类繁多，涉及不同领域和专业。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项目资源之间存在相互依赖关系，需要协调配置以实现整体最优。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提高资源利用效率，降低项目成本。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确保项目所需资源的及时供应和合理配置。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资源管理目标与原则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85294" y="1548543"/>
            <a:ext cx="3728630" cy="4162004"/>
          </a:xfrm>
          <a:prstGeom prst="roundRect">
            <a:avLst>
              <a:gd name="adj" fmla="val 6064"/>
            </a:avLst>
          </a:prstGeom>
          <a:solidFill>
            <a:schemeClr val="accent1">
              <a:alpha val="2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254377" y="1410097"/>
            <a:ext cx="4438895" cy="4438895"/>
          </a:xfrm>
          <a:prstGeom prst="ellipse">
            <a:avLst/>
          </a:prstGeom>
          <a:noFill/>
          <a:ln w="76200">
            <a:solidFill>
              <a:schemeClr val="accent1">
                <a:alpha val="2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068173" y="2224607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5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26728" y="2547282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011408" y="3167128"/>
            <a:ext cx="924834" cy="92483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资源管理目标与原则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0" y="0"/>
            <a:ext cx="0" cy="0"/>
          </a:xfrm>
        </p:grpSpPr>
      </p:grpSp>
      <p:sp>
        <p:nvSpPr>
          <p:cNvPr id="30" name="AutoShape 30"/>
          <p:cNvSpPr/>
          <p:nvPr/>
        </p:nvSpPr>
        <p:spPr>
          <a:xfrm>
            <a:off x="10948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9675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021165" y="541488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1365333" y="2365115"/>
            <a:ext cx="364336" cy="36433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5238033" y="2344636"/>
            <a:ext cx="364336" cy="34814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3291657" y="5684996"/>
            <a:ext cx="364336" cy="36433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6" name="Connector 36"/>
          <p:cNvCxnSpPr/>
          <p:nvPr/>
        </p:nvCxnSpPr>
        <p:spPr>
          <a:xfrm>
            <a:off x="5858880" y="3629545"/>
            <a:ext cx="750753" cy="0"/>
          </a:xfrm>
          <a:prstGeom prst="line">
            <a:avLst/>
          </a:prstGeom>
          <a:ln w="57150">
            <a:solidFill>
              <a:schemeClr val="accent1"/>
            </a:solidFill>
            <a:prstDash val="sys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资源管理目标与原则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战略性原则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从战略高度进行资源管理规划，确保与项目目标和组织战略保持一致。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系统性原则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将资源管理纳入项目管理整体框架中，与其他管理过程相互协调、相互促进。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在保障项目质量和进度的前提下，追求资源的经济性和成本效益。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经济性原则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根据项目实际情况和变化需求，灵活调整资源管理策略和措施。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灵活性原则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资源管理目标与原则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资源计划编制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分析项目范围和工作分解结构（WBS）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根据项目目标和任务，详细列出所需资源，如人力、物力、财力、时间等。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考虑项目风险和不确定性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识别可能影响资源需求的潜在风险和不确定性因素，如技术难题、市场变化等。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涉及干系人参与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与项目干系人沟通，了解他们对资源需求和期望的看法，确保资源计划满足项目目标。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识别项目资源需求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分析资源差距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比较现有资源和项目需求的差距，确定需要获取或开发的额外资源。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考虑资源共享和替代方案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评估不同资源之间的可替代性和共享潜力，以优化资源配置和降低成本。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调查现有资源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了解组织内部和外部可用资源的数量、质量、技能和成本等信息。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5683" r="5683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评估资源可用性和成本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制定资源获取计划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明确如何获取所需资源，包括采购、租赁、内部调配等方式，并制定相应的时间表和预算。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制定风险管理计划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针对可能出现的资源风险和问题，制定相应的应对措施和预案，以降低项目风险。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制定资源使用计划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规划资源的合理使用，包括资源的分配、调度、监控和调整等，以确保项目按计划进行。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制定资源需求清单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根据项目需求，制定详细的资源需求清单，包括资源类型、数量、质量、时间等要求。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制定资源计划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资源采购与租赁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了解市场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进行市场调研，收集供应商或出租方的信息，包括其信誉、经验、价格、质量等。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评估能力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对供应商或出租方的能力进行评估，包括其生产能力、技术水平、交货时间等。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选择策略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根据评估结果，选择合适的供应商或出租方，可以采用单一来源、多来源或竞争性谈判等方式。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选择合适供应商或出租方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根据采购或租赁的性质和复杂程度，选择合适的合同类型，如固定价格合同、成本加酬金合同等。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合同类型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208" r="132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明确条款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542" r="14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966" r="1496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在合同中明确双方的权利和义务，包括价格、交货时间、质量标准、付款方式等。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在合同中考虑潜在的风险和应对措施，如违约责任、争议解决方式等。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签订合同并明确权责利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监控进度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与供应商或出租方保持密切沟通，及时了解资源采购或租赁的进度情况。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催交与检验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对未按期交货的资源进行催交，并对到货的资源进行检验，确保其符合合同要求。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资源调配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根据项目需要，合理调配资源，确保资源的有效利用和项目的顺利进行。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确保资源按时到位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https://d.book118.com/898042051004006042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108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2024-09-20T23:22:56.234</cp:lastPrinted>
  <dcterms:created xsi:type="dcterms:W3CDTF">2024-09-20T15:22:56Z</dcterms:created>
  <dcterms:modified xsi:type="dcterms:W3CDTF">2024-09-20T15:22:58Z</dcterms:modified>
</cp:coreProperties>
</file>