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590A2-D962-4D1D-B0A0-832EB6646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F97C-F306-40A0-8C95-2805C3C0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F1F25-3C00-41F9-BA45-0B98F47C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0C7DA-9FE7-49A8-857E-238614A3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201EE-12E6-4D2D-AD10-1274D72B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E54F0-BC78-4DA3-BC02-7CB6AB7F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37EAB-F8A1-4662-9878-E52C043B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D4A38-E397-452A-9106-487CC2EB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ADA3D-9F43-4363-840D-B9A697AD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F7491-0C81-4A11-AC89-0FF190C2B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A7C66-9D76-433E-9CC9-4D4AD9A9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2107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细菌肺炎个案护理PPT\n## 1.细菌肺炎的基本概念与病因\n### 1.1细菌肺炎的定义与分类\n### 1.2细菌肺炎的病原体及常见类型\n### 1.3细菌肺炎的发病机制与危险因素\n## 2.细菌肺炎的临床表现与诊断\n### 2.1细菌肺炎的临床症状与体征\n### 2.2细菌肺炎的实验室检查与诊断方法\n### 2.3细菌肺炎的诊断标准与鉴别诊断\n## 3.细菌肺炎的治疗方法与护理措施\n### 3.1细菌肺炎的治疗原则与药物治疗\n### 3.2细菌肺炎的护理诊断与护理目标\n### 3.3细菌肺炎的护理措施与实施方法\n## 4.细菌肺炎的预防与康复\n### 4.1细菌肺炎的预防策略与措施\n### 4.2细菌肺炎的康复期护理与生活质量改善\n### 4.3细菌肺炎的疫苗接种与公共卫生管理\n## 5.细菌肺炎个案护理案例分析\n### 5.1细菌肺炎个案的病史与临床表现\n### 5.2细菌肺炎个案的治疗与护理过程\n### 5.3细菌肺炎个案的护理效果与反思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细菌肺炎个案护理PPT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细菌肺炎的基本概念与病因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细菌肺炎是指由细菌感染引起的肺部炎症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肺炎链球菌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流感嗜血杆菌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金黄色葡萄球菌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等较为常见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两种类型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细菌肺炎的分类方法有多种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根据病原体种类分类：如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肺炎链球菌肺炎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流感嗜血杆菌肺炎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根据病程分类：如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急性细菌性肺炎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慢性细菌性肺炎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根据发病部位分类：如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大叶性肺炎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小叶性肺炎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细菌肺炎的病原体种类繁多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肺炎链球菌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：是引起细菌性肺炎的最常见病原体，约占50%以上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流感嗜血杆菌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：是引起细菌性肺炎的另一种常见病原体，约占20%左右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金黄色葡萄球菌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：主要引起医院内感染，约占10%左右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细菌肺炎的常见类型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肺炎链球菌肺炎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：起病急，表现为高热、寒战、咳嗽、咳痰等典型症状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流感嗜血杆菌肺炎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：多见于婴幼儿和老年人，表现为发热、咳嗽、气促等症状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金黄色葡萄球菌肺炎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：病情重，易引起肺脓肿、肺大疱等严重并发症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细菌肺炎的病原体及常见类型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细菌肺炎的发病机制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病原体通过呼吸道进入肺部，引起肺泡、支气管黏膜的炎症反应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炎症反应导致肺泡壁充血、水肿，形成肺实变，影响肺功能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细菌肺炎的危险因素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：儿童、老年人及免疫功能低下者易患细菌肺炎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：慢性阻塞性肺疾病、糖尿病、心血管疾病等患者易患细菌肺炎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：冬季、气候骤变时易发生细菌肺炎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：吸烟、酗酒等不良生活习惯者易患细菌肺炎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细菌肺炎的发病机制与危险因素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细菌肺炎的临床表现与诊断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细菌肺炎的临床症状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：高热或稽留热，体温可达39℃以上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：初期为干咳，后期咳痰，痰量逐渐增多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：呼吸急促，呼吸困难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：病变部位疼痛，咳嗽时加重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细菌肺炎的体征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：呼吸频率增快，鼻翼煽动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肺部叩诊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：病变部位呈浊音或实音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肺部听诊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：呼吸音减弱，可闻及湿啰音或干啰音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细菌肺炎的实验室检查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：白细胞计数升高，中性粒细胞比例增加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痰液培养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：检出病原体，确诊细菌肺炎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：检出病原体，有助于诊断细菌肺炎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：显示片状、斑片状浸润影，有助于诊断细菌肺炎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细菌肺炎的诊断方法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根据病史、临床表现及实验室检查结果进行综合诊断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与其他肺部疾病进行鉴别诊断，如病毒性肺炎、肺结核等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细菌肺炎的诊断标准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具备以下三项主要症状：发热、咳嗽、咳痰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具备以下两项体征：呼吸急促、肺部湿啰音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胸部X光显示片状、斑片状浸润影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痰液培养或血培养检出病原体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细菌肺炎的鉴别诊断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与病毒性肺炎鉴别：病毒性肺炎症状较轻，发热、咳嗽等症状持续时间较短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与肺结核鉴别：肺结核患者有结核病史，痰液检查可检出结核分枝杆菌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细菌肺炎的治疗方法与护理措施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针对病原体进行抗感染治疗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对症治疗，缓解症状，提高生活质量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休息、营养支持，增强免疫力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细菌肺炎的治疗原则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：根据病原体种类选择合适的抗生素，如青霉素、头孢类、大环内酯类等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：如对乙酰氨基酚、布洛芬等，缓解发热症状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止咳药物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：如复方甘草片、氨溴索等，缓解咳嗽症状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：使用支气管扩张剂、糖皮质激素等，缓解气促症状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细菌肺炎的药物治疗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细菌肺炎的治疗原则与药物治疗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https://d.book118.com/898042107015006037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细菌肺炎个案护理PPT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2024-09-16T18:47:23.673</cp:lastPrinted>
  <dcterms:created xsi:type="dcterms:W3CDTF">2024-09-16T10:47:23Z</dcterms:created>
  <dcterms:modified xsi:type="dcterms:W3CDTF">2024-09-16T10:47:25Z</dcterms:modified>
</cp:coreProperties>
</file>