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258561-B5A3-40CF-B848-11E56C074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4F7BC3-2035-44F1-A302-8CEB03D6D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AF0C3B-39B3-41B0-9A3D-872F2DFBD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3C3811-1398-48DA-B111-75EC66239E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B22EC2-28A0-4BA3-BC96-42D67371B1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D0D1B8-607C-4BF3-A4F4-8B58B3A166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646C7A-FB22-4CA8-8FF9-E334FB50F9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E75D04-AC51-4D65-A895-480423F42B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DA076A-01E7-4C68-8BBD-D98C168B39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13B62C-A402-4968-B069-02FE94B0B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F59BB8-4E86-46B8-8CE6-1E1CB516A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4301100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56465" y="3402577"/>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912132" y="755795"/>
            <a:ext cx="8414137" cy="228478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5550" b="1">
                <a:solidFill>
                  <a:schemeClr val="accent3">
                    <a:alpha val="100000"/>
                  </a:schemeClr>
                </a:solidFill>
                <a:latin typeface="Microsoft Yahei"/>
                <a:ea typeface="Microsoft Yahei"/>
                <a:cs typeface="Microsoft Yahei"/>
              </a:rPr>
              <a:t>煤矿安全生产基本条件要求</a:t>
            </a: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煤矿安全生产概述</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煤矿安全生产基本条件</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煤矿作业场所安全设施配置</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煤矿从业人员培训与资质认证</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煤矿事故应急救援预案制定与实施</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煤矿安全监管与检查制度完善</a:t>
            </a: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煤矿安全生产概述</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63829" y="2207484"/>
            <a:ext cx="10507884" cy="1487614"/>
          </a:xfrm>
          <a:prstGeom prst="roundRect">
            <a:avLst>
              <a:gd name="adj" fmla="val 1402"/>
            </a:avLst>
          </a:prstGeom>
          <a:solidFill>
            <a:schemeClr val="l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1560833" y="1636739"/>
            <a:ext cx="8913876" cy="755911"/>
          </a:xfrm>
          <a:prstGeom prst="roundRect">
            <a:avLst>
              <a:gd name="adj" fmla="val 10864"/>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3829" y="4419284"/>
            <a:ext cx="10507884" cy="1607249"/>
          </a:xfrm>
          <a:prstGeom prst="roundRect">
            <a:avLst>
              <a:gd name="adj" fmla="val 1402"/>
            </a:avLst>
          </a:prstGeom>
          <a:solidFill>
            <a:schemeClr val="l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1663654" y="1769528"/>
            <a:ext cx="8708234"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安全生产定义</a:t>
            </a:r>
          </a:p>
        </p:txBody>
      </p:sp>
      <p:sp>
        <p:nvSpPr>
          <p:cNvPr id="6" name="TextBox 6"/>
          <p:cNvSpPr txBox="1"/>
          <p:nvPr/>
        </p:nvSpPr>
        <p:spPr>
          <a:xfrm>
            <a:off x="1009288" y="2444060"/>
            <a:ext cx="10016966" cy="117293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安全生产是指在生产过程中，通过采取一系列措施，确保工人的人身安全和健康，防止事故发生，保障生产的顺利进行。</a:t>
            </a:r>
          </a:p>
        </p:txBody>
      </p:sp>
      <p:sp>
        <p:nvSpPr>
          <p:cNvPr id="7" name="AutoShape 7"/>
          <p:cNvSpPr/>
          <p:nvPr/>
        </p:nvSpPr>
        <p:spPr>
          <a:xfrm>
            <a:off x="1560833" y="3910280"/>
            <a:ext cx="8913876" cy="755911"/>
          </a:xfrm>
          <a:prstGeom prst="roundRect">
            <a:avLst>
              <a:gd name="adj" fmla="val 10864"/>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663654" y="4043069"/>
            <a:ext cx="8708234"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安全生产重要性</a:t>
            </a:r>
          </a:p>
        </p:txBody>
      </p:sp>
      <p:sp>
        <p:nvSpPr>
          <p:cNvPr id="9" name="TextBox 9"/>
          <p:cNvSpPr txBox="1"/>
          <p:nvPr/>
        </p:nvSpPr>
        <p:spPr>
          <a:xfrm>
            <a:off x="1009288" y="4717602"/>
            <a:ext cx="10016966" cy="117293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安全生产是煤矿企业的头等大事，关系到工人的生命安全和企业的持续发展。只有确保安全生产，才能提高煤矿的生产效率和经济效益，保障社会的稳定和发展。</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煤矿行业特点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煤矿行业属于高危行业，具有地质条件复杂、作业环境恶劣、危险因素多等特点。同时，煤矿生产涉及多个环节和部门，需要各部门之间的密切配合和协作。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煤矿行业风险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煤矿生产过程中存在着瓦斯爆炸、煤尘爆炸、火灾、水灾等重大风险。这些风险一旦发生，往往会造成严重的人员伤亡和财产损失。</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煤矿行业特点及风险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国家和地方政府制定了一系列安全生产法规，包括《安全生产法》、《矿山安全法》、《煤炭法》等，对煤矿安全生产提出了明确的要求和规定。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安全生产政策</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政府还出台了一系列安全生产政策，包括加强安全生产监管、推广安全生产技术、加强应急救援体系建设等，以提高煤矿安全生产水平，保障工人的生命安全。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安全生产法规与政策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煤矿安全生产基本条件</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773" r="1777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099" r="1809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矿井通风与防尘要求</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矿井必须建立完整的独立通风系统，确保风流稳定、可靠。</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掘进工作面和其他作业地点必须实行独立通风，严禁串联通风。</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矿井必须制定综合防尘措施，建立完善的防尘洒水系统。</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定期对巷道进行冲洗，减少煤尘积聚。</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瓦斯防治与抽采技术</a:t>
              </a:r>
            </a:p>
          </p:txBody>
        </p:sp>
      </p:grpSp>
      <p:sp>
        <p:nvSpPr>
          <p:cNvPr id="41" name="TextBox 41"/>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矿井必须建立瓦斯检查制度，配备瓦斯检查仪器和专职瓦斯检查员。</a:t>
            </a:r>
          </a:p>
        </p:txBody>
      </p:sp>
      <p:sp>
        <p:nvSpPr>
          <p:cNvPr id="42" name="TextBox 42"/>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矿井应采用瓦斯抽采技术，降低煤层瓦斯含量，减少瓦斯涌出量。</a:t>
            </a:r>
          </a:p>
        </p:txBody>
      </p:sp>
      <p:sp>
        <p:nvSpPr>
          <p:cNvPr id="43" name="TextBox 43"/>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瓦斯超限时必须立即停止作业，撤出人员，采取措施进行处理。</a:t>
            </a:r>
          </a:p>
        </p:txBody>
      </p:sp>
      <p:sp>
        <p:nvSpPr>
          <p:cNvPr id="44" name="TextBox 44"/>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抽采瓦斯必须遵守相关规定，确保抽采效果和安全。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4" r="14874"/>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5564" r="5564"/>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2413" r="12413"/>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715" r="16715"/>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矿井必须制定防灭火措施，建立防灭火系统。</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严格入井检身和火源管理制度，严禁携带烟草和点火物品下井。</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井下电气设备必须符合防爆要求，严禁使用明火、明电照明。</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发现火灾时必须立即组织人员灭火，并及时报告调度室。</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火灾预防措施及应急处理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矿井必须制定顶板管理制度，加强顶板支护和维护。</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井巷维修时必须制定安全技术措施，加强现场管理。</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掘进工作面和采煤工作面必须按作业规程规定及时支护，严禁空顶作业。</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矿井应推广使用先进的支护方式和材料，提高支护效果。</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62" b="206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062" b="2062"/>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002" b="200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顶板管理与支护方式选择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煤矿作业场所安全设施配置</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提升设备</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必须装有从井底信号工发给井口信号工和从井口信号工发给绞车司机的信号装置。井口信号装置必须与绞车的控制回路相闭锁，只有在井口信号工发出信号后，绞车才能启动。</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安全防护</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提升运输设备必须设置过卷、过速、过负荷和欠电压等保护装置，以及深度指示器失效保护、闸间隙保护等。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定期检查</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对提升运输设备必须定期进行安全检查和性能测试，确保其处于良好的工作状态。</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运输设备</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煤矿井下运输设备必须采用防爆型或本安型电气设备，并配备齐全的安全保护装置。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提升运输设备安全保障措施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煤矿必须配备与矿井涌水量相匹配的水泵、排水管路、配电设备和水仓等，确保排水系统能够正常运行。</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排水系统</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水泵必须工作稳定、性能可靠，并具有一定的富余能力。排水管路必须畅通无阻，防止漏水或堵塞。</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水泵选择</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水仓必须定期清理，防止淤积和杂物堵塞。同时，水仓的容量必须满足矿井最大涌水量的要求。</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水仓管理</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对排水系统必须定期进行维护保养，检查水泵、管路、阀门等设备的完好性和可靠性。</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维护保养</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排水系统设计与维护要求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https://d.book118.com/898043011004006035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2024-09-13T16:18:21.431</cp:lastPrinted>
  <dcterms:created xsi:type="dcterms:W3CDTF">2024-09-13T08:18:21Z</dcterms:created>
  <dcterms:modified xsi:type="dcterms:W3CDTF">2024-09-13T08:18:23Z</dcterms:modified>
</cp:coreProperties>
</file>