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953BE2-2232-4CC1-B08E-24189AB1A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7C2FE-4514-49C6-B9B2-C2A58F983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795DB6-A0C7-4D1E-AF5A-4D438F9A8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EF8DF6-3F0E-471F-9B48-B7BC43397F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471051-9A27-4041-8837-AD29FDEDA3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D5F35B-5864-4B03-8DFA-075986DCE2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66028A-7F31-4752-8B1B-7958BB77CA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37CF93-F053-407B-978A-A028226451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DEECFD-9760-457F-8482-C7F71178DF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3D6D8-CF01-4453-9E7F-38E014721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4B64A-A0D2-4440-ACCA-DF22DECCD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43054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经济评价基本指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经济效益指标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技术效率指标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社会效益指标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环境效益指标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综合评价指标体系构建与应用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83" b="12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经济评价是对项目、政策或计划的经济效益和成本进行系统分析的过程，旨在为决策者提供有关资源分配和优先级的建议。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明确经济评价的目的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随着资源稀缺性的加剧和全球竞争的日益激烈，经济评价在公共和私人部门中变得越来越重要。通过经济评价，可以确保项目或政策在财务上可行，同时符合社会的经济、环境和社会目标。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阐述经济评价的背景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提供决策依据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经济评价指标为决策者提供了客观、可比较的数据和信息，有助于做出明智的投资和政策决策。</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衡量经济效益</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经济评价指标用于量化项目或政策的经济效益，如收入、就业、税收等。这些指标有助于决策者了解项目或政策对经济的直接和间接贡献。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评估成本效益</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经济评价通过比较项目或政策的成本和效益，以确定其是否具有经济可行性。这有助于避免资源浪费和确保投资回报。</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考虑外部效应</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经济评价还关注项目或政策可能产生的外部效应，如环境破坏、社会不平等等。这些指标有助于更全面地评估项目或政策的综合影响。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经济效益指标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定义：静态投资回收期是指在不考虑资金时间价值的条件下，以项目的净收益回收其全部投资所需要的时间。</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计算公式：静态投资回收期可根据现金流量表计算，其具体计算又分以下两种情况</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 项目建成投产后各年的净收益（即净现金流量）均相同，则静态投资回收期的计算公式如下：P t =K/A</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 项目建成投产后各年的净收益不相同，则静态投资回收期可根据累计净现金流量求得，也就是在现金流量表中累计净现金流量由负值转向正值之间的年份。</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评价标准：将计算出的静态投资回收期（P t ）与所确定的基准投资回收期（Pc）进行比较：l）若P t ≤Pc ，表明项目投资能在规定的时间内收回，则方案可以考虑接受；2）若P t &gt;Pc，则方案是不可行的。</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静态投资回收期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动态投资回收期是把投资项目各年的净现金流量按基准收益率折成现值之后，再来推算投资回收期，这就是它与静态投资回收期的根本区别。动态投资回收期就是净现金流量累计现值等于零时的年份。</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计算公式</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P't =（累计净现金流量现值出现正值的年数-1）+上一年累计净现金流量现值的绝对值/出现正值年份净现金流量的现值</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评价标准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P't ≤Pc（项目寿命期）时，说明项目（或方案）是可行的。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动态投资回收期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净现值指未来资金（现金）流入（收入）现值与未来资金（现金）流出（支出）现值的差额，是项目评估中净现值法的基本指标。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计算公式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净现值=未来报酬的总现值－初始投资现值</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评价标准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净现值为正值的项目可以为股东创造价值，净现值为负值的项目会损害股东价值。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净现值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内部收益率就是资金流入现值总额与资金流出现值总额相等、净现值等于零时的折现率。如果不使用电子计算机，内部收益率要用若干个折现率进行试算，直至找到净现值等于零或接近于零的那个折现率。</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（FIRR- i1）/ （i2-i1）= NpV1/ （NpV1+|NpV2|）</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评价标准</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内部收益率越高，说明项目投资所获得的收益越高。</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内部收益率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技术效率指标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员劳动生产率是指根据产品价值量指标计算的平均每一个从业人员在单位时间内的产品生产量，是考核企业经济活动的重要指标，是企业生产技术水平、经营管理水平、职工技术熟练程度和劳动积极性的综合表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全员劳动生产率=工业增加值/全部从业人员平均人数。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计算公式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全员劳动生产率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保值增值率是指企业本年末所有者权益扣除客观增减因素后同年初所有者权益的比率。该指标表示企业当年资本在企业自身努力下的实际增减变动情况，是评价企业财务效益状况的辅助指标。反映了投资者投入企业资本的保全性和增长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计算公式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资本保值增值率=期末所有者权益÷期初所有者权益x 100%；或资本保值增值率 =120%，为资本增值；资本保值增值率=100%，为资本保值；资本保值增值率&lt;100%，为资本减值。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资本保值增值率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负债率又称举债经营比率,它是用以衡量企业利用债权人提供资金进行经营活动的能力,以及反映债权人发放贷款的安全程度的指标,通过将企业的负债总额与资产总额相比较得出,反映在企业全部资产中属于负债比率。</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资产负债率=总负债/总资产。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计算公式</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https://d.book118.com/898043054026006040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2024-09-18T10:11:45.035</cp:lastPrinted>
  <dcterms:created xsi:type="dcterms:W3CDTF">2024-09-18T02:11:45Z</dcterms:created>
  <dcterms:modified xsi:type="dcterms:W3CDTF">2024-09-18T02:11:47Z</dcterms:modified>
</cp:coreProperties>
</file>