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2AA24-9148-4B1C-AD8D-AB0E70047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12F28B-294F-4FC5-B1F2-55D5F144D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948BF-1DEC-4B76-B7C3-67BE0E197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1465FF-0DA5-4246-9529-F89697B5C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70F989-D5AC-43B0-B54F-1C6389781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651827-112D-4FFE-B840-FD3DD4D90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91C8DF-AEA9-4E57-A920-67BABD43A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1F144D-462A-4C4F-9A98-730159847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974428-1768-44EA-9097-A0675478A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70F435-F284-4B22-BC34-A2CB62B75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90441-73D9-4D52-BD3F-31645DDE3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4307403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新媒体平台的用户增长与留存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新媒体平台用户增长策略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用户留存策略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未来趋势预测与挑战应对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493" r="249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互联网普及率的提高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随着互联网的普及和深入发展，新媒体平台逐渐成为人们获取信息、交流互动的重要渠道。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新媒体平台的竞争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众多新媒体平台的涌现，使得用户增长和留存成为平台间竞争的关键因素。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用户行为的变化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用户在新媒体平台上的行为日益多样化，对平台的内容和服务提出更高要求。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通过用户增长和留存策略的实施，提高新媒体平台的竞争力，吸引更多用户关注和使用。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提升平台竞争力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优化用户体验，提高用户满意度和忠诚度，从而促进平台的长期发展。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增强用户黏性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以用户为中心，不断推动新媒体平台在内容、技术、服务等方面的创新。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推动平台创新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新媒体平台用户增长策略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创造高质量内容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通过深入研究目标受众的需求和兴趣，创造有价值、有吸引力的内容，包括文章、视频、音频等。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内容多样化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提供不同类型的内容，如新闻、娱乐、教育等，以满足不同用户的需求。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保持内容的新鲜度和时效性，定期发布新的内容，吸引用户持续关注。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内容营销策略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在社交媒体平台上投放广告，增加品牌曝光度和用户关注度。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利用社交媒体广告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社交媒体互动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利用KOL合作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积极与用户互动，回应评论和私信，提高用户参与度和忠诚度。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与意见领袖或网红合作，通过他们的影响力吸引更多用户关注和参与。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社交媒体推广策略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研究用户搜索习惯和需求，优化网站内容和元数据，提高在搜索引擎中的排名。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关键词优化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获取其他网站的链接指向自己的网站，提高网站权重和知名度。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外部链接建设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优化网站结构和内部链接，提高用户体验和搜索引擎抓取效率。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网站结构优化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搜索引擎优化策略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建立联盟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与同行业或跨行业的合作伙伴建立联盟，共同推广产品和服务，实现互利共赢。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跨平台整合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将不同平台的内容、用户和数据进行整合，提高运营效率和用户满意度。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与其他平台合作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与其他新媒体平台或相关机构合作，共享资源、互换链接或联合举办活动，扩大品牌影响力和用户群体。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3340" r="2334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合作与联盟策略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用户留存策略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用户画像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个性化推荐系统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通过收集用户数据和行为，形成准确的用户画像，以理解用户需求和兴趣。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内容推荐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基于用户画像和兴趣偏好，为用户推荐相关的高质量内容。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持续优化推荐算法，根据用户反馈和行为调整推荐策略，提高用户满意度和留存率。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反馈循环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社区互动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鼓励用户在新媒体平台上进行互动，如评论、点赞、分享等，增强用户参与感和归属感。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话题挑战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定期发起话题挑战和互动活动，激发用户创造力和参与度，提高平台活跃度。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用户反馈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积极收集和处理用户反馈，及时响应和改进，提升用户体验和满意度。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互动与参与式活动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会员特权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提供会员专享权益，如独家内容、优惠折扣、专属活动等，增强会员身份认同感和忠诚度。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积分兑换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设立积分体系，允许用户通过完成任务、参与活动等获取积分，并兑换相应奖励或权益。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等级制度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根据用户活跃度和贡献度设立等级制度，不同等级享受不同权益和服务，激励用户持续参与和贡献。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会员权益及积分体系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用户关怀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定期向用户发送关怀信息和问候，增强用户情感联系和忠诚度。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提供快速响应的客户服务，及时解决用户问题和疑虑，提高用户满意度。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根据用户需求提供个性化服务方案和建议，满足用户特定需求。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优质客户服务与支持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https://d.book118.com/898043074031006035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2024-09-13T22:15:27.984</cp:lastPrinted>
  <dcterms:created xsi:type="dcterms:W3CDTF">2024-09-13T14:15:28Z</dcterms:created>
  <dcterms:modified xsi:type="dcterms:W3CDTF">2024-09-13T14:15:30Z</dcterms:modified>
</cp:coreProperties>
</file>