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76592-6FE7-43AE-81C3-86D6A8CB4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28050-5090-47BB-ABBC-F0E1F8C76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EF7AF-BE73-48A9-BFD5-F67680625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9C0ED-DE24-431B-BBD2-47C11CF31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EEAC51-991C-48C0-BD28-F43CEBDA6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7FA6B0-9AEA-4061-87BE-E31481419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04507A-1DDC-4673-9D47-F98BB0A49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047E0-CE2F-4F47-9CA9-586AA1E98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12138-FE1B-4A3A-B007-A7A6F9207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7EAF6-60A1-407E-89AF-136607358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D8E08-E5BC-497C-85A6-0DA5395DB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43102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影响营销策略的因素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2024-01-14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市场环境因素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企业内部因素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定义与概念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77" r="303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02" r="3150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营销策略包括产品、价格、渠道、促销等关键要素，旨在满足客户需求，实现企业盈利。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营销策略是企业为实现营销目标，根据市场和客户需求，制定并实施的一系列营销活动的计划和方案。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营销策略是企业市场竞争的关键因素，有效的营销策略能够提高企业市场份额和盈利能力。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营销策略有助于企业识别和满足客户需求，建立品牌形象和市场信誉，增强客户忠诚度。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涉及定价、折扣、定价策略等要素，旨在平衡企业利润和市场接受度。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包括广告、公关、销售促进等要素，旨在提高客户对产品的认知度和购买意愿。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包括销售渠道、物流配送、分销策略等要素，旨在确保产品能够快速、高效地到达客户手中。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包括产品定位、产品组合、产品差异化等要素，旨在满足目标市场的需求和偏好。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营销策略的构成要素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市场环境因素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经济增长率、消费者信心指数等宏观经济指标影响消费者购买力和消费意愿，从而影响营销策略。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通货膨胀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通货膨胀率影响物价水平，进而影响产品定价和市场需求。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利率与货币政策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利率和货币政策影响企业融资成本和投资回报，进而影响营销策略。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市场规模大小直接影响企业市场份额和潜在增长空间。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了解行业未来发展方向和变革趋势，有助于企业制定适应市场的营销策略。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行业政策与法规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行业政策和法规对企业营销策略产生直接影响，企业需遵守相关法规并灵活应对政策变化。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行业环境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了解竞争对手的市场定位、产品定价、营销策略等，有助于企业制定更具针对性的营销策略。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企业市场占有率反映企业在市场中的竞争地位，企业需根据市场占有率调整营销策略。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品牌知名度和美誉度直接影响消费者选择，企业需加强品牌建设以提高竞争力。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产品因素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产品的品质是影响营销策略的重要因素，高品质的产品能够吸引更多的消费者，提高市场份额。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具有创新性的产品能够满足消费者的新需求，提高品牌知名度和忠诚度。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541" r="45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产品的品牌形象对消费者的影响力很大，良好的品牌形象能够提高消费者对产品的信任度和购买意愿。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72" b="847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613" b="361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衰退期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产品生命周期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在产品导入期，营销策略重点是提高产品知名度和吸引潜在消费者。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在产品成熟期，营销策略重点是维护市场份额和寻找新的增长点。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在产品成长期，营销策略重点是扩大市场份额和保持持续增长。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在产品衰退期，营销策略重点是寻找替代产品和降低成本。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6660" r="26660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关联度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产品组合的关联度是指各产品线之间的相关程度，关联度越高，企业资源利用效率越高。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宽度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产品组合的宽度是指产品线的数量，宽度越大，企业的市场覆盖面越广。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产品组合的深度是指每个产品线中的产品种类数量，深度越大，企业在某一市场的专业化程度越高。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消费者因素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https://d.book118.com/898043102123006034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2024-09-13T08:16:10.381</cp:lastPrinted>
  <dcterms:created xsi:type="dcterms:W3CDTF">2024-09-13T00:16:10Z</dcterms:created>
  <dcterms:modified xsi:type="dcterms:W3CDTF">2024-09-13T00:16:12Z</dcterms:modified>
</cp:coreProperties>
</file>