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AC178-497E-4161-A257-67EBDB81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18CDC-315C-40D9-BDAB-604BFD3A2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AF9B7-5A15-4F3A-8763-F0F1FB79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0ABCC-50AB-4320-9CA2-5B29E4DC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DDA16-0502-4C8D-B7A7-9DA51592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B9149-25B5-411B-8509-D5B647CE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A8813-DDB2-41AE-BCFF-48758B5E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D0E2B-B410-4CDE-A8A5-82F52F6F8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E756F-0328-4B8A-9083-F55BEC024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6FA80-1830-4DBB-BEEC-DD2B24DD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CCDD9-8260-413C-842C-C9701DAA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510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护理用具金点子大赛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护理用具现状分析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金点子收集与展示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优秀金点子解析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护理用具金点子大赛的主题为“创新护理用具设计”，旨在鼓励参赛者发挥创意，设计出能够改善护理工作、提高护理效率、提升患者舒适度的护理用具。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参赛作品应注重实用性、创新性、可持续性和人性化设计，以满足护理工作的实际需求，提升护理工作的质量和效率。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随着社会老龄化程度的加深，护理工作面临着越来越大的挑战。传统的护理用具已经难以满足现代护理的需求，因此需要创新的设计来改善护理工作。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大赛旨在激发创新思维，推动护理用具的改进和发展，提高护理工作的效率和质量，为患者提供更好的护理服务。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提高护理工作的效率和质量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通过引入创新的护理用具设计，提高护理工作的效率和质量，提升患者的满意度。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通过大赛的形式，激发参赛者的创新思维，引导他们关注护理用具的设计和改进。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推动护理用具的改进和发展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通过评选和奖励优秀作品，推动护理用具的创新和发展，满足现代护理的需求。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护理用具现状分析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11" r="188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许多护理用具只能执行一种或有限几种功能，不能满足复杂多变的护理需求。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功能单一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一些护理用具设计不够人性化，使用起来不够方便，增加了护理人员的工作负担。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部分护理用具在舒适性方面存在明显不足，使用过程中可能会给患者带来不适。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一些护理用具质量不过关，容易损坏，需要频繁更换，增加了使用成本。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现有护理用具的问题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随着科技的进步，护理用具正朝着智能化方向发展，具备更多自动和远程控制功能。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设计上更注重用户体验，致力于提供更舒适、更便捷的操作方式。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根据不同用户的特殊需求，提供定制化的护理用具解决方案。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在材料选择上更加注重环保，使用可再生和可降解材料。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护理用具的发展趋势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随着老龄化社会的加剧，针对老年人的护理用具需求量逐渐增加。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康复期患者需要专业化的护理用具支持，以帮助他们更快恢复。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家庭成为重要的护理场所，适用于家庭环境的便携式护理用具需求旺盛。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针对如烧伤、糖尿病等特殊疾病患者的专业护理用具市场空间大。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特殊疾病护理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护理用具的需求分析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金点子收集与展示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https://d.book118.com/898045100122006030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2024-09-07T09:34:27.089</cp:lastPrinted>
  <dcterms:created xsi:type="dcterms:W3CDTF">2024-09-07T01:34:27Z</dcterms:created>
  <dcterms:modified xsi:type="dcterms:W3CDTF">2024-09-07T01:34:29Z</dcterms:modified>
</cp:coreProperties>
</file>