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BFC9EA-4C4B-4F74-A8FC-39121657F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F65788-3CD5-4D8B-B84F-96A30D772B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CF98F9-5052-4D3B-A346-41B3E6593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2AB2A1-D396-4ADE-862D-20C05F6911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7F1EA5-E2E4-4B7B-B98B-753D4E1672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824B7A-8CD4-4B59-A757-FD8BD19F45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35F494-64DA-4DA0-B3F1-7059F324D8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F9BE17-8845-4768-A34E-720DDA92F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77511D-A9F1-4FED-99A4-131A31973D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356137-5535-4591-9928-63F514C61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BA83D5-4DFD-4896-BF0E-60B2E4A24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45107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护理用具驼人大赛</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赛事介绍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参赛人员与护理用具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驼人技巧与策略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赛事影响与价值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赛事发展与未来展望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赛事介绍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019" r="250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护理用具驼人大赛起源于欧洲，最初是为了庆祝丰收和祈求健康而举办的民间活动。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起源于欧洲</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随着时间的推移，这一传统活动逐渐与现代护理用具相结合，发展成为一项具有挑战性和趣味性的赛事。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传统与现代结合</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比赛面向所有年龄段的人群开放，但参赛者需使用护理用具（如轮椅、拐杖等）进行比赛。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参赛对象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赛道设置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00" r="16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比赛方式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赛道通常为平坦的场地或平缓的坡道，长度在50-100米之间。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参赛者需在规定时间内尽可能快速地完成赛道，以最短时间到达终点者为胜。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赛事规则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通过比赛，鼓励人们积极使用护理用具进行锻炼和康复，提高身体素质和健康水平。</a:t>
            </a:r>
          </a:p>
        </p:txBody>
      </p:sp>
      <p:pic>
        <p:nvPicPr>
          <p:cNvPr id="5" name="Picture 5"/>
          <p:cNvPicPr>
            <a:picLocks noChangeAspect="1"/>
          </p:cNvPicPr>
          <p:nvPr/>
        </p:nvPicPr>
        <p:blipFill>
          <a:blip r:embed="rId2"/>
          <a:srcRect t="16667" b="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促进健康与康复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为残疾人和其他身体障碍者提供一个展示才能和参与社会活动的平台，促进社会融合。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增强社会融合</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通过举办护理用具驼人大赛，传承和弘扬传统文化，增强人们对传统文化的认同感和自豪感。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传承文化传统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参赛人员与护理用具</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参赛者年龄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比赛面向所有年龄段的人群开放，但参赛者需具备基本的行走能力。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健康状况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参赛者应具备良好的健康状况，无严重疾病或行动障碍。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训练与准备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参赛者需提前进行适当的训练和准备，以应对比赛中的挑战。</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参赛人员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适用于行动不便的参赛者，提供稳定和舒适的支撑。</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轮椅</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适用于有腿部损伤或行动不便的参赛者，提供额外的支撑和稳定性。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拐杖</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适用于需要长时间卧床休息的参赛者，提供舒适的环境和支撑。</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护理床</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如助行器、假肢等，根据参赛者的具体需求进行选择和使用。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其他护理用具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护理用具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11" b="1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护理用具的挑选与使用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挑选原则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根据参赛者的具体需求和健康状况，选择适合的护理用具。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使用培训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在使用护理用具前，应对参赛者进行相关的使用培训，确保安全和正确使用。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适应与调整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在使用过程中，根据参赛者的反馈和适应情况，对护理用具进行调整和优化。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驼人技巧与策略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https://d.book118.com/898045107122006030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2024-09-07T09:34:28.341</cp:lastPrinted>
  <dcterms:created xsi:type="dcterms:W3CDTF">2024-09-07T01:34:28Z</dcterms:created>
  <dcterms:modified xsi:type="dcterms:W3CDTF">2024-09-07T01:34:30Z</dcterms:modified>
</cp:coreProperties>
</file>