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78C62-A977-4CF6-9487-BA30EBADB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1B7B1F-7F07-4AF1-820F-0523C4E90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474D5-2838-402B-ACF3-8DC3C2F52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0ADC3-19EA-4E94-8014-161ADA319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DDF47E-DEAA-4D67-BF0A-62DF94A55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C3664-5517-4BBD-B822-4763CD1D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38275-A5B6-4686-8D0C-0FDED6A93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0073B-3835-4EF8-8E21-AD9E6704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F330FB-8B44-4ED8-A82B-43E8DE4EA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45E4D-411A-4B1C-AB60-20540C5C4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781CD-810D-4205-9EF4-989E5E1AC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45136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新生儿黄疸换血护理的案例分享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新生儿黄疸是由于胆红素代谢异常导致血液中胆红素水平升高，表现为皮肤、巩膜和黏膜黄染。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生理性黄疸和病理性黄疸。生理性黄疸通常在出生后2-3天出现，一周内自行消退；病理性黄疸出现时间早、程度重、持续时间长，可能伴有其他症状。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新生儿黄疸的病因多种多样，包括新生儿溶血、肝炎、先天性胆道闭锁、先天性代谢性疾病等。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新生儿肝脏功能不成熟，胆红素代谢能力有限，易导致胆红素水平升高；同时新生儿肠道菌群尚未完全建立，影响胆红素的排泄。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新生儿黄疸的典型表现为皮肤、巩膜和黏膜黄染，可伴有发热、呕吐、腹泻等症状。严重时可能出现嗜睡、惊厥等神经症状。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通过观察症状和体征，结合实验室检查如血清胆红素水平测定、肝功能检查等，可对新生儿黄疸进行诊断。对于疑似病理性黄疸的患儿，医生会进一步评估病因和病情，制定相应的治疗方案。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新生儿黄疸换血护理的必要性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823" r="2482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换血治疗是通过更换新生儿体内的血液，降低血液中过高的胆红素水平，从而减轻黄疸症状的治疗方法。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换血治疗可以快速降低胆红素水平，预防因高胆红素血症引发的新生儿脑损伤，挽救患儿生命。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换血治疗的原理与作用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当新生儿出现重度黄疸，且伴随有溶血、贫血、肝肾损伤等严重并发症时，考虑进行换血治疗。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当新生儿存在感染、休克、心脏疾病等严重疾病时，禁止进行换血治疗。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换血治疗的适应症与禁忌症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换血治疗是一项高风险的治疗方法，必须严格掌握适应症与禁忌症，确保治疗的安全有效性。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严格掌握适应症与禁忌症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换血治疗过程中要严格遵守消毒隔离制度，防止交叉感染和疾病传播。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严格消毒隔离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换血治疗过程中要密切监测新生儿的生命体征，如体温、心率、呼吸等，及时发现并处理异常情况。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换血治疗需要使用健康成人的新鲜血液，应选择合适的血液来源，并进行严格的血液检测，确保血液质量和安全性。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合理选择血液来源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换血治疗的注意事项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新生儿黄疸换血护理的操作流程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对新生儿的黄疸程度、生命体征等进行全面评估，确定是否需要进行换血治疗。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准备血液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根据新生儿的血型和病情，准备适量、适宜的新鲜血液。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确保手术室内的仪器、药品、用品等齐全，并确保其清洁和消毒。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https://d.book118.com/898045136140006040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2024-09-19T13:26:59.302</cp:lastPrinted>
  <dcterms:created xsi:type="dcterms:W3CDTF">2024-09-19T05:26:59Z</dcterms:created>
  <dcterms:modified xsi:type="dcterms:W3CDTF">2024-09-19T05:27:01Z</dcterms:modified>
</cp:coreProperties>
</file>