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F31D3-373D-4324-B14F-42CF2977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4E98D-1D6E-4287-AA8C-37BB1E104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BD35-97FF-40D5-A3AA-1138F9541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51CEC-3878-43AD-A624-CF296C9FF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1CB85-84C5-4E6A-9FF3-717E57EBD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61168-3001-4F9E-A377-CB7B61D7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238713-7660-4A84-ADCA-482797A9E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E1B76-0FEB-423B-87C3-C3CFF826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79E59-C79A-4848-BEFA-E0EFEAA8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0B36A-FCDA-4AF4-B4AD-C2043B5E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5A657-2746-4EA8-AF46-809D870C2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6064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建设项目内部审计实务操作指南\n## 1.工程建设项目内部审计概述\n### 1.1工程建设项目内部审计的定义与目标\n### 1.2工程建设项目内部审计的重要性\n### 1.3工程建设项目内部审计的基本原则与方法\n## 2.工程建设项目内部审计的主要内容\n### 2.1工程建设项目预算与成本审计\n### 2.2工程建设项目进度与质量审计\n### 2.3工程建设项目合同与风险管理审计\n## 3.工程建设项目内部审计的实施步骤\n### 3.1审计计划的制定与执行\n### 3.2审计证据的收集与评估\n### 3.3审计报告的编制与沟通\n## 4.工程建设项目内部审计的案例分析\n### 4.1成功的工程建设项目内部审计案例\n### 4.2工程建设项目内部审计存在的问题与教训\n### 4.3提高工程建设项目内部审计效果的策略\n## 5.工程建设项目内部审计的未来发展趋势\n### 5.1工程建设项目内部审计的创新技术\n### 5.2工程建设项目内部审计的国际合作与交流\n### 5.3工程建设项目内部审计的职业发展与培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工程建设项目内部审计实务操作指南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工程建设项目内部审计概述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工程建设项目内部审计的定义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是指对工程建设项目进行全面、系统的监督、评价和咨询活动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以提高工程建设项目管理水平和资金使用效益为目标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通过内部审计，确保工程建设项目按照预定目标顺利进行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工程建设项目内部审计的目标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促进工程建设项目内部控制制度的建立健全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揭示工程建设项目管理中存在的问题和风险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提出改进意见和建议，提高工程建设项目管理水平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工程建设项目内部审计的定义与目标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提高工程建设项目管理水平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通过内部审计，发现项目管理中的问题和不足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提出改进意见和建议，帮助项目管理团队提高管理水平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促进工程建设项目按照预定目标顺利进行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防范工程建设项目风险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揭示工程建设项目管理中的潜在风险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提出风险防范措施，降低工程建设项目风险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保障工程建设项目资金安全，提高资金使用效益</a:t>
                </a:r>
                <a:endParaRPr/>
              </a:p>
            </p:txBody>
          </p:sp>
        </p:grpSp>
        <p:grpSp>
          <p:nvGrpSpPr>
            <p:cNvPr id="1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保护企业利益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通过内部审计，确保工程建设项目合规、合法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揭示违法违规行为，保护企业利益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提高企业声誉，增强企业竞争力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工程建设项目内部审计的重要性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工程建设项目内部审计的基本原则</a:t>
                </a:r>
                <a:endParaRPr/>
              </a:p>
            </p:txBody>
          </p:sp>
          <p:sp>
            <p:nvSpPr>
              <p:cNvPr id="2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独立性原则：内部审计应当独立于被审计单位和审计对象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客观性原则：内部审计应当保持客观公正的态度，遵循事实求是的原则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重要性原则：内部审计应当根据工程建设项目的重要性和风险程度，合理安排审计资源</a:t>
                </a:r>
                <a:endParaRPr/>
              </a:p>
            </p:txBody>
          </p:sp>
        </p:grpSp>
        <p:grpSp>
          <p:nvGrpSpPr>
            <p:cNvPr id="21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工程建设项目内部审计的方法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审查法：通过对工程建设项目相关的文件、资料进行审查，了解工程建设项目的基本情况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观察法：通过对工程建设项目现场的实地考察，了解工程建设项目实施的实际情况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访谈法：通过与工程建设项目相关的人员进行访谈，了解工程建设项目的管理情况和存在的问题</a:t>
                </a:r>
                <a:endParaRPr/>
              </a:p>
            </p:txBody>
          </p:sp>
          <p:sp>
            <p:nvSpPr>
              <p:cNvPr id="21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工程建设项目内部审计的基本原则与方法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工程建设项目内部审计的主要内容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工程建设项目预算与成本审计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工程建设项目预算审计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审查工程建设项目预算编制的合理性、合规性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审查工程建设项目预算调整的合理性、合规性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审查工程建设项目预算执行的合规性、有效性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工程建设项目成本审计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审查工程建设项目成本核算的准确性、完整性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审查工程建设项目成本控制的合规性、有效性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审查工程建设项目成本降低的合理性、可行性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工程建设项目进度与质量审计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工程建设项目进度审计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审查工程建设项目进度计划的合理性、可行性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审查工程建设项目进度控制的合规性、有效性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审查工程建设项目进度延误的原因和影响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工程建设项目质量审计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审查工程建设项目质量管理体系的健全性、有效性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审查工程建设项目质量控制措施的合规性、有效性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审查工程建设项目质量问题的原因和影响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工程建设项目合同审计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审查工程建设项目合同的合法性、合规性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审查工程建设项目合同履行的合规性、有效性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审查工程建设项目合同变更的合理性、合规性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工程建设项目风险管理审计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审查工程建设项目风险识别的完整性、准确性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审查工程建设项目风险评估的合理性、有效性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审查工程建设项目风险应对措施的有效性、合规性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工程建设项目合同与风险管理审计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工程建设项目内部审计的实施步骤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审计计划的制定与执行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审计计划的制定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确定审计目标、范围和内容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制定审计工作计划和时间表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确定审计资源和人员配置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审计计划的执行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按照审计计划开展审计工作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跟踪审计计划的执行情况，及时调整审计计划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确保审计计划的全面落实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https://d.book118.com/898046064034006041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工程建设项目内部审计实务操作指南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2024-09-19T23:02:39.460</cp:lastPrinted>
  <dcterms:created xsi:type="dcterms:W3CDTF">2024-09-19T15:02:39Z</dcterms:created>
  <dcterms:modified xsi:type="dcterms:W3CDTF">2024-09-19T15:02:41Z</dcterms:modified>
</cp:coreProperties>
</file>