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DB86166-72EC-4DC2-A92A-6B079624AA3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D8311-AD6D-45F0-A93F-5B2DCD8E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1CF9C-20A0-409C-89C9-86BC7329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F4B2E-1FEF-45CF-8E25-6C912B33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2148E-5278-40AF-B6F0-74133FEF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55AF2-EEB9-4A3B-9EED-3612DCBCE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DCC0E-3C65-4CC0-B8BD-A8074B39B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6DE8B-6957-418C-A341-4E34C689F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0CE9C-519D-4CD8-97A6-9A2DE3BA0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6F6DE-4139-4652-BFD9-4B471EF29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FE0D4-4503-473A-B971-C12042AFA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084BA-2077-412B-8BB7-81016C37D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AB860DD-C119-49BE-9065-C28E8996E47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DBFC9E1-DF90-4CCE-9D87-EFF68EA36CE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61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塑造学生学习兴趣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塑造学生学习兴趣从教学质量培训开始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教学质量评估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营造良好的学习氛围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学生个性化学习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激发学生学习兴趣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塑造学生学习兴趣从教学质量培训开始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重视教师专业发展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提升教师专业技能和教学水平是激发学生学习兴趣的基础。教师通过专业发展，增加对教学内容的了解和掌握，能够更好地指导学生，促使他们对知识产生兴趣。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通过游戏元素设计教学，激发学生参与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创新教学方法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游戏化教学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让学生亲身体验，提升学习兴趣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实践教学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促进师生互动，增强学习体验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互动教学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激发学生热情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表扬学生的努力和成就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倾听学生的心声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营造和谐氛围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分享正能量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培养学生的情感智慧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培养教师情感认知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关注学生情感需求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建立良好的师生关系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关心学生的情感变化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提供现代化的教学工具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提供资源支持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先进教学设备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搭建学习资源共享平台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资源共享平台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打造富有创意的学习空间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创新学习环境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教师培训关键要点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持续学习，不断提高专业水平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专业技能提升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提供先进设备和学习资源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资源支持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关注学生需求，建立良好关系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情感认知培养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教学质量评估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学生评价体系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为了提高教学质量，建立学生评价体系至关重要。通过设立学生评价系统，教师可以及时了解学生对教学质量的反馈，根据学生评价结果和建议不断改进教学质量，从而更好地塑造学生学习兴趣。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鼓励教师进行自我评估，找出自身不足之处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教师自我评估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参加教学质量评估培训课程，提升自身教学水平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培训课程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教学质量评估标准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制定明确的教学质量评估标准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根据标准对教学质量进行量化评估，及时发现问题并进行改进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量化评估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总结评估结果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制定改进计划，不断提高教学质量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定期评估与总结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定期评估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建立定期的教学质量评估机制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包括课堂评估、学生学习效果评估等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通过教学质量评估，教师可以不断提高教学水平，从而塑造学生学习兴趣。建立评价体系、自我评估、制定评估标准以及定期总结都是重要的步骤，帮助教师更好地应对教学挑战。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营造良好的学习氛围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课堂环境营造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建立充满活力的学习氛围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积极向上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促进学生间的互动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互动交流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增加学习的乐趣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美化环境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满足学生不同需求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学习资源丰富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多样资源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培养学生自主学习能力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自主学习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鼓励利用多种途径获取知识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创意学习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团队精神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培养学生团队合作精神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鼓励共同努力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提升学生沟通技巧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加强表达能力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合作学习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互动交流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促进学生间互动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增进彼此了解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创新教学方式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应用科技提升教学效果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教学工具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激发学生学习兴趣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学习兴趣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制定启发性学习任务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挑战任务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提高学习动力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通过创新教学方式和丰富资源，激发学生的学习兴趣和动力，培养他们自主学习的能力。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通过合作学习和创新方式提高成绩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学习成果展示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成绩提升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多样资源培养学生自信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自信心增强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学习氛围影响学习方法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学习方法灵活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合作学习培养团队精神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团队合作优势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https://d.book118.com/898046125010006050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塑造学生学习兴趣</vt:lpstr>
      <vt:lpstr>目录</vt:lpstr>
      <vt:lpstr>第1章 塑造学生学习兴趣从教学质量培训开始</vt:lpstr>
      <vt:lpstr> </vt:lpstr>
      <vt:lpstr>创新教学方法</vt:lpstr>
      <vt:lpstr>培养教师情感认知</vt:lpstr>
      <vt:lpstr>提供资源支持</vt:lpstr>
      <vt:lpstr>教师培训关键要点</vt:lpstr>
      <vt:lpstr>第2章 教学质量评估</vt:lpstr>
      <vt:lpstr> </vt:lpstr>
      <vt:lpstr>教师自我评估</vt:lpstr>
      <vt:lpstr>教学质量评估标准</vt:lpstr>
      <vt:lpstr>定期评估与总结</vt:lpstr>
      <vt:lpstr>总结</vt:lpstr>
      <vt:lpstr>第3章 营造良好的学习氛围</vt:lpstr>
      <vt:lpstr>课堂环境营造</vt:lpstr>
      <vt:lpstr>学习资源丰富</vt:lpstr>
      <vt:lpstr>合作学习</vt:lpstr>
      <vt:lpstr>创新教学方式</vt:lpstr>
      <vt:lpstr> </vt:lpstr>
      <vt:lpstr>学习成果展示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2024-09-29T14:11:09.710</cp:lastPrinted>
  <dcterms:created xsi:type="dcterms:W3CDTF">2024-09-29T06:11:09Z</dcterms:created>
  <dcterms:modified xsi:type="dcterms:W3CDTF">2024-09-29T06:11:14Z</dcterms:modified>
</cp:coreProperties>
</file>