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AB165-6EB7-419C-B44C-50C94E01B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21E9E-3B93-4155-A615-A1A39947C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BDE66-2646-487A-A448-6BEF1796D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4E625-C375-4A40-B661-3B02A6C28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5B906-9816-46AE-84EE-3D84BA796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BDC029-3021-4DC8-87C6-EA9B57F65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A6D092-17F3-434D-8DDF-141F3852B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F4047-E85D-4F68-8FCD-711B62685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A7E7F-BF56-4590-91ED-96A92E890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6C042-A54C-4A81-B4B1-A448B7DD0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11A02-53A3-429E-A2D1-2C100F20F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7041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小儿肝功能异常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什么是小儿肝功能异常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小儿肝功能异常的常见原因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小儿肝功能异常的治疗方法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小儿肝功能异常的预防与护理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小儿肝功能异常的预后与转归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什么是小儿肝功能异常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3" r="79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76" r="1087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小儿肝功能异常是指由于各种原因导致的肝脏功能受损，表现为肝脏酶学指标、蛋白质合成、胆红素代谢等方面的异常。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根据病因和病情严重程度，小儿肝功能异常可分为轻度异常、中度异常和重度异常。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引起小儿肝功能异常的常见原因包括病毒感染、细菌感染、药物或毒物损伤、遗传代谢性疾病等。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肝脏受损后，其代谢、解毒、免疫等功能受到影响，导致机体出现一系列生理生化改变，如黄疸、低蛋白血症、凝血障碍等。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小儿肝功能异常的临床表现多样，轻者可无明显症状，重者可出现食欲不振、恶心呕吐、黄疸、出血倾向等。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根据患儿的临床表现和实验室检查（如肝功能指标、病毒学检测等），医生可作出诊断。必要时需进行肝穿刺活检以明确病因。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小儿肝功能异常的常见原因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如乙型肝炎病毒、巨细胞病毒等，可引起肝脏炎症和肝功能异常。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如肝脓肿等，可导致肝脏受损和肝功能异常。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感染性疾病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如糖原累积症、肝豆状核变性等，由于基因缺陷导致代谢异常，进而影响肝功能。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遗传代谢性疾病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如胆道闭锁等，可影响胆汁排泄，引起肝脏损伤和肝功能异常。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先天性胆道异常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遗传性疾病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药物与中毒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药物性肝损伤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某些药物或其代谢产物可能对肝脏造成损害，如抗生素、解热镇痛药等。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如重金属、化学物质等有毒物质进入体内，可引起肝脏中毒和肝功能异常。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如自身免疫性肝炎等，由于免疫系统异常攻击肝脏细胞，导致肝功能异常。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免疫性疾病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如肺炎、心脏疾病等其他系统疾病，也可能累及肝脏，导致肝功能异常。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小儿肝功能异常的治疗方法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https://d.book118.com/898047041106006024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2024-08-31T22:21:28.392</cp:lastPrinted>
  <dcterms:created xsi:type="dcterms:W3CDTF">2024-08-31T14:21:28Z</dcterms:created>
  <dcterms:modified xsi:type="dcterms:W3CDTF">2024-08-31T14:21:30Z</dcterms:modified>
</cp:coreProperties>
</file>