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192BB-120D-47F0-9F32-24499810E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FC80F-A480-424C-BC91-CC871AB13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AAA46-1963-4251-81D9-AD7515CB9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703CC-C0B2-4006-8BB1-7ED531FE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88AB7-003D-4754-9E15-D78F4F5E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DD581-80D5-4B13-803A-31B79FC8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21F20-3314-474C-A56E-9115688C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A2F40-0623-4A01-94AC-B8A3DF79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A56BE-B614-4F1B-9287-F891884E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28DFF-7D1F-482D-AB51-529F7BD5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C973D-F0D1-4794-A721-E369626CA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711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安全操作加油站设备的重要性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加油站设备安全操作规范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安全操作加油站设备的重要性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加油站设备安全操作案例分析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加油站设备安全操作风险评估与应对措施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加强加油站设备安全操作的建议与展望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43" b="794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加油站设备涉及易燃、易爆等危险因素，安全操作至关重要。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规范的操作能降低事故风险，保障员工和顾客的生命财产安全。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安全事故对企业声誉造成严重影响，安全操作有助于维护企业形象。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保障员工和顾客安全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用于给汽车油箱加注汽油或柴油的设备，包括油泵、计量器、油枪等。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储存汽油、柴油等燃料的容器，通常有地下和地上两种类型。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连接油罐和加油机，用于输送燃料的管道系统。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包括照明、动力、控制等电气设备，用于保障加油站的正常运营。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输油管道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加油站设备概述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加油站设备安全操作规范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加油前检查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正确使用加油枪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控制加油速度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禁止吸烟和使用明火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加油机安全操作规范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在加油前，应对加油机进行外观检查，确保其处于正常工作状态，无破损或泄漏现象。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加油时应控制流速，避免过快导致静电积聚和油品溅出。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加油时应使用专用加油枪，并确保枪口与油箱口紧密贴合，防止油品外泄。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在加油过程中，严禁吸烟和使用明火，以防止火灾或爆炸事故。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在出车前应对油罐车进行安全检查，包括刹车、转向、轮胎等部件，确保车辆处于良好状态。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油罐车驾驶员应具备相应的驾驶资质和危险品运输从业资格。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在装卸油过程中，应严格遵守操作规程，确保油品不泄漏、不溅出。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油罐车应配备防火和防静电设施，驾驶员应掌握相应的应急处理措施。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驾驶员资质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装卸油安全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防火防静电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油罐车安全操作规范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加油站的电气设备应符合安全标准，并定期进行维护和检查，以防止电气火灾。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加油站应配备足够的消防器材，并确保其处于有效期内和易于取用的位置。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加油站内应设置明显的安全标识，提醒员工和顾客注意安全事项。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加油站应定期对员工进行安全培训和教育，提高员工的安全意识和操作技能。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消防器材配备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安全标识设置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员工培训和教育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其他设备安全操作规范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安全操作加油站设备的重要性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安全操作加油站设备能够显著降低火灾、爆炸等危险事故发生的概率，从而保障员工的生命安全。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防止事故发生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在紧急情况下，如果员工能够正确操作设备，就能迅速采取措施，减少事故造成的人员伤亡。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减少人员伤亡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避免财产损失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加油站设备价值昂贵，一旦发生事故，可能导致设备损坏、财产损失。安全操作能够降低这种风险。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维护正常运营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加油站是24小时运营的场所，设备故障或事故可能导致运营中断，给企业带来经济损失。安全操作有助于确保设备的正常运行，维护企业的正常运营。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保障企业财产安全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加油站是能源供应的重要节点，设备的安全运行对于保障能源供应的稳定至关重要。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加油站设备事故可能引发火灾、爆炸等公共安全事件，对周边居民和环境造成威胁。安全操作能够降低这种风险，维护社会稳定和公共安全。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维护社会稳定和公共安全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防止公共安全事件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保障能源供应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https://d.book118.com/898047112036006034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2024-09-12T14:15:14.112</cp:lastPrinted>
  <dcterms:created xsi:type="dcterms:W3CDTF">2024-09-12T06:15:14Z</dcterms:created>
  <dcterms:modified xsi:type="dcterms:W3CDTF">2024-09-12T06:15:16Z</dcterms:modified>
</cp:coreProperties>
</file>