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B747B0-3269-43E1-9930-B5B2AD5F3B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0FCAA2-A271-4FAE-9D8D-DDE6FB1F4E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48B616-478C-41C3-BC43-89D84AFC73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DD8CB4-FA82-4B00-92EF-FE27E69282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DAD51B-8C02-4E0B-AB88-6ECFFDB572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4E77E5-655D-4213-81B7-CFE878A9C6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79E6A4-D5F3-466D-B542-0922B68E20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39E39A-D227-45A0-A3BF-25596150C6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4FCBC9-554D-42C6-83A6-4C7AB20308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986D38-4515-4F20-87A3-818219B47F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2E9411-16E4-4313-88A9-1844C1746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4713504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治疗钻井人员心理问题工作总结</a:t>
            </a:r>
          </a:p>
        </p:txBody>
      </p:sp>
      <p:sp>
        <p:nvSpPr>
          <p:cNvPr id="5" name="New shape"/>
          <p:cNvSpPr/>
          <p:nvPr/>
        </p:nvSpPr>
        <p:spPr>
          <a:xfrm>
            <a:off x="635000" y="5588000"/>
            <a:ext cx="1905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r>
              <a:rPr b="1">
                <a:solidFill>
                  <a:srgbClr val="FFFEFE"/>
                </a:solidFill>
              </a:rPr>
              <a:t>作者：优客文档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钻井人员心理问题现状分析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治疗方法与措施</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治疗效果评估及反馈</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工作中遇到的挑战及应对策略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未来工作展望与建议</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应对钻井人员心理问题</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随着石油钻井行业的快速发展，钻井人员面临的工作压力和心理问题日益突出，亟待采取有效措施进行干预和治疗。</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提升员工身心健康</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关注钻井人员的心理健康，对于提高员工整体身心素质、增强工作积极性和生产效率具有重要意义。</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促进行业可持续发展</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通过解决钻井人员心理问题，有助于降低员工流失率，提升企业形象和竞争力，推动石油钻井行业可持续发展。</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治疗方案及实施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详细介绍针对钻井人员心理问题的治疗方案，包括心理咨询、心理辅导、心理治疗等手段，并阐述实施过程和效果评估。</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经验教训与改进建议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总结在治疗钻井人员心理问题过程中的经验教训，提出针对性的改进建议，为今后类似工作的开展提供参考。</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调研结果分析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对钻井人员心理问题的调研结果进行梳理和分析，总结问题的类型和严重程度。</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钻井人员心理问题现状分析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焦虑和压力</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钻井工作常常面临高风险和紧张的工作环境，导致人员容易出现焦虑和压力反应。</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孤独和社交隔离</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钻井工作往往需要长时间离家，在偏远地区工作，缺乏社交支持和联系，容易引发孤独感。</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睡眠问题</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不规律的工作时间和嘈杂的工作环境可能导致钻井人员出现睡眠问题，如失眠和睡眠质量下降。</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抑郁和情绪困扰</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长期的工作压力和孤独感可能导致钻井人员出现抑郁症状和情绪困扰。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常见问题类型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钻井工作本身具有高风险、高强度和高压力的特点，容易导致人员心理问题。</a:t>
            </a:r>
          </a:p>
        </p:txBody>
      </p:sp>
      <p:pic>
        <p:nvPicPr>
          <p:cNvPr id="6" name="Picture 6"/>
          <p:cNvPicPr>
            <a:picLocks noChangeAspect="1"/>
          </p:cNvPicPr>
          <p:nvPr/>
        </p:nvPicPr>
        <p:blipFill>
          <a:blip r:embed="rId2"/>
          <a:srcRect l="16542" r="16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工作性质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偏远地区的工作环境、恶劣的气候条件和长时间离家等因素都会对钻井人员的心理健康产生负面影响。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工作环境</a:t>
            </a:r>
          </a:p>
        </p:txBody>
      </p:sp>
      <p:pic>
        <p:nvPicPr>
          <p:cNvPr id="10" name="Picture 10"/>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与同事、上级和家人的沟通和联系不足，缺乏社交支持，容易引发孤独感和心理问题。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人际关系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问题产生原因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47" r="-47"/>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389" r="1738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心理问题可能导致钻井人员注意力不集中，工作效率降低，甚至可能出现工作失误。</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工作效率下降</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长期的心理压力和不良情绪可能导致钻井人员出现身体健康问题，如高血压、心脏病等。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健康问题</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心理问题可能导致钻井人员与同事和家人之间的关系紧张，进一步加剧孤独感和心理压力。</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人际关系紧张</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严重的心理问题可能导致钻井人员对工作失去热情和信心，从而增加离职率。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离职率增加</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影响程度评估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治疗方法与措施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针对钻井人员的具体心理问题，提供一对一的心理咨询服务，深入了解其心理状况，制定个性化治疗方案。</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个体咨询</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组织钻井人员参加团体心理辅导活动，通过团体互动、分享经验等方式，帮助其缓解压力、增强心理韧性。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团体辅导</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将家庭成员纳入治疗过程，改善家庭环境，提高钻井人员的家庭支持度，从而减轻其心理负担。</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家庭治疗</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心理咨询与辅导</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针对钻井人员可能出现的抑郁症状，选用合适的抗抑郁药物进行治疗，改善其情绪状态。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抗抑郁药物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292" r="14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抗焦虑药物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睡眠药物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000" r="14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对于焦虑症状明显的钻井人员，可使用抗焦虑药物，帮助其缓解紧张、不安等情绪。</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针对睡眠问题，可适当使用助眠药物，改善钻井人员的睡眠质量，提高其精神状态。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药物治疗与干预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建议钻井人员保持规律的作息时间，保证充足的睡眠，避免熬夜和过度劳累。</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合理安排作息时间</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增加运动量</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培养健康兴趣爱好</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加强社交互动</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鼓励钻井人员积极参加体育锻炼和户外活动，增加运动量，提高身体素质和心理承受能力。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引导钻井人员培养健康的兴趣爱好，如阅读、音乐、绘画等，丰富精神生活，缓解工作压力。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建议钻井人员加强与同事、朋友和家人的沟通交流，分享彼此的心情和经历，减轻孤独感和心理压力。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生活方式调整建议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https://d.book118.com/898047135043006044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2024-09-24T07:47:53.542</cp:lastPrinted>
  <dcterms:created xsi:type="dcterms:W3CDTF">2024-09-23T23:47:53Z</dcterms:created>
  <dcterms:modified xsi:type="dcterms:W3CDTF">2024-09-23T23:47:55Z</dcterms:modified>
</cp:coreProperties>
</file>