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942983-2FC8-4F79-A155-DF8FDCD58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06A2C-C190-4DD6-A0C9-1A6C0B663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911806-6813-4097-A719-7F33FFE70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375FD9-6F2D-4A47-904E-E24A91C3B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C7E8C-7AD5-443D-9395-239F40B236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6E11A1-9262-415B-A800-036BD31BC4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E1F492-9D3B-4C52-B475-F644C77E6B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859D2-2A3D-401A-98D9-51402EA5D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3FDA2-2019-45AC-81F2-049B6FEFD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93F22-303F-4854-BEEA-6401DE87F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6C81E-ABC2-40E0-8921-35B81933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50027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员工安全生产管理制度</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员工安全生产管理制度概述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员工安全生产职责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安全教育培训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安全生产奖惩制度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75" r="163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员工安全生产管理制度旨在保障员工在工作过程中的安全和健康，防止因工作行为或工作环境导致的意外事故和职业病。</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确保员工的人身安全和健康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制定员工安全生产管理制度是为了遵守国家和地方的法律法规，确保企业合法经营，避免因违反法规而导致的法律责任和经济损失。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符合法律法规要求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一个重视员工安全和健康的企业能够提高其社会形象和声誉，同时履行社会责任，为社会的稳定和发展做出贡献。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提高企业形象和社会责任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821" r="982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保障员工权益</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安全生产是保障员工基本权益的重要方面，员工有权在安全的工作环境中工作，避免因工作环境不良或管理不善导致的意外事故和职业病。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提高生产效率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安全生产能够提高企业的生产效率，因为安全的工作环境可以减少意外事故和停工时间，降低生产成本，提高生产效益。</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安全生产是促进企业可持续发展的重要因素之一，一个注重安全和健康的企业能够吸引更多的优秀人才，增强员工的忠诚度和归属感，为企业的发展提供稳定的人才保障。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员工安全生产管理制度概述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员工安全生产管理制度是指企业为了保障员工在生产过程中的安全与健康，依据国家法律法规和相关标准，结合企业实际情况而制定的一系列管理规定和操作规程。</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强制性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制度中的规定和要求具有法律效应，员工必须遵守。</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预防性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制度强调事故预防，通过规范操作和安全管理措施降低事故发生概率。</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全面性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制度内容涵盖了生产过程中可能涉及的各种安全风险和事故预防措施。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制度的目标和原则</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预防为主</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强化事故预防意识，通过科学管理和技术进步降低安全风险。</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人命关天</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将员工生命安全放在首位，严格遵守国家和地方政府的安全法规。</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确保员工在生产过程中的安全与健康，提高企业生产效率和经济效益，降低安全事故对企业和员工造成的损失。</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责任制</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明确各级管理人员和员工在安全生产中的职责，建立考核和奖惩机制。</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全员参与</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鼓励全体员工参与安全生产管理，提高安全意识和操作技能。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https://d.book118.com/898050027113006046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2024-09-27T16:56:45.629</cp:lastPrinted>
  <dcterms:created xsi:type="dcterms:W3CDTF">2024-09-27T08:56:45Z</dcterms:created>
  <dcterms:modified xsi:type="dcterms:W3CDTF">2024-09-27T08:56:47Z</dcterms:modified>
</cp:coreProperties>
</file>