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757D4-E266-447E-9D39-DF1A2DDF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E7E9D-9A92-4713-8615-35974124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46A35-8901-4AD7-A794-35B1CC6E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7BF65-64E6-48B8-BD17-166083A8F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62AA9-B97A-48DE-8CEF-F69E6723E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77DE0-E91C-436E-BA25-748F3B86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B7AC3-3E1E-463D-8A96-DB2C5F1C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F0E3A-3AD9-4580-ADDF-D4FCC4FEE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0EF13-FFC7-475A-A4D8-332A49F0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20AF2-4217-4DEB-A082-3812DB33E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91B32-5C7D-4249-B679-4BBBC8C0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106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学习心得与感悟总结带给我无尽动力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学习过程中的体验与感受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知识技能的提升与收获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感悟与思考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学习带给我的无尽动力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学习经历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在过去的几年里，我积极投身于各类课程学习和实践活动，不断充实自己的知识和技能。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感悟来源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通过学习过程中的思考、总结和实践，我逐渐形成了对学习的独特感悟。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学习使我不断积累知识，提升自我认知和能力，为未来的职业发展和社会贡献打下基础。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追求梦想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通过学习，我更加明确自己的人生目标和方向，为实现梦想不断奋斗。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服务社会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我深知学习的最终目的是为了更好地服务社会，通过自己的努力为社会进步贡献一份力量。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学习目的与意义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学习过程中的体验与感受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时间管理和自律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在繁忙的日程中安排学习时间，并保持持续和高效的学习，需要良好的时间管理和自律能力。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理解和应用新知识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将新学到的知识应用到实际情境或解决现实问题，有时会遇到理解和应用上的困难。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学习内容的复杂性和深度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在面对新的学科领域或深入探究某个主题时，学习内容的复杂性和深度往往会带来挑战。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老师和导师的指导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在学习过程中，老师和导师的专业知识和经验为我们提供了宝贵的指导和支持。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同学和朋友的互助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与同学和朋友一起学习、讨论和分享经验，有助于互相激励和解决问题。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在线资源和工具的辅助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互联网提供了丰富的学习资源和工具，如在线课程、学术论文、模拟软件等，为我们的学习提供了便利。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获得的帮助与支持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批判性思维的培养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学习不仅是获取知识的过程，也是培养批判性思维、学会独立思考和判断的过程。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对未来的展望和规划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通过学习，我们对未来有了更清晰的展望，能够制定更明确的目标和计划，为未来的发展奠定基础。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毅力和韧性的增强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面对学习中的挑战和困难，我们学会了坚持和不懈努力，增强了毅力和韧性。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自我认知的提升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通过学习，我们更深入地了解自己，包括自己的兴趣、优势、价值观和潜力。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心灵成长的历程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知识技能的提升与收获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掌握了先进的编程语言和开发工具，如Python、Java、C等，能够熟练地进行软件开发和调试。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学习了数据分析和可视化技术，如Pandas、Matplotlib等，能够处理和分析大规模数据集，提取有价值的信息。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了解了人工智能和机器学习的基本原理和算法，如神经网络、决策树等，能够应用这些知识解决实际问题。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新知识技能的掌握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学习方法与技巧的运用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采用了多种学习方法，如阅读教材、参加课程、实践项目等，以全面深入地理解新知识技能。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运用了有效的学习技巧，如笔记、复习、讨论等，以加深记忆和理解，提高学习效率。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通过不断练习和实践，将所学知识技能转化为实际能力，不断提升自己的专业水平。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https://d.book118.com/898051060065006044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2024-09-24T15:28:50.571</cp:lastPrinted>
  <dcterms:created xsi:type="dcterms:W3CDTF">2024-09-24T07:28:50Z</dcterms:created>
  <dcterms:modified xsi:type="dcterms:W3CDTF">2024-09-24T07:28:52Z</dcterms:modified>
</cp:coreProperties>
</file>