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1224E-9EB2-46D0-8200-6BCDC946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775B9-A0A9-4E3F-9C98-3BD617F8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0F463-8DF5-419F-9C79-0B80BAE03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7FD5A-B660-4AB4-88F4-8EC7BAE1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8CA8AF-5FD5-4F18-8BC7-F986368AF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84B98-018E-45BE-B052-A9CC8177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E79B1-EF18-41C3-86CB-9747FFABA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53C9D-BA76-4745-8329-B875A4F47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071F7-6CA2-45E9-8F3B-3ECA46293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25DF1-FF9D-4AE3-ADA0-F214DE8C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E8EF9-719D-4A7F-B249-9A6239BAC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1063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盆腔炎最新治疗方案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治疗方案选择与注意事项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预防与日常护理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盆腔炎是指女性内生殖器及其周围结缔组织、盆腔腹膜的炎症，分为急性盆腔炎和慢性盆腔炎两类。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急性盆腔炎通常由产后或流产后感染、宫腔内手术操作后感染、经期卫生不良等引起；慢性盆腔炎多由急性盆腔炎未彻底治疗或病原体持续存在所致。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主要病因是产后或流产后感染、宫腔内手术操作后感染、经期卫生不良、邻近器官炎症直接蔓延等。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急性盆腔炎可出现下腹痛、阴道分泌物增多、发热等症状；慢性盆腔炎可表现为下腹坠胀、疼痛及腰骶部酸痛，常在劳累、性交后及月经前后加剧。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根据病史、症状和体征，结合实验室检查和影像学检查，可做出诊断。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需与子宫内膜异位症、卵巢囊肿蒂扭转或破裂、急性阑尾炎等鉴别。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传统治疗方案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急性盆腔炎最主要的治疗方法是使用抗生素（一定是广谱抗生素），包括静脉输液、肌肉注射、口服给药途径。并且联合抗厌氧菌的药物，会取得非常好的疗效。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对于有明显的肿块，比如输卵管积水，或者存在反复发作的慢性炎症，建议手术治疗。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非抗生素药物治疗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温热刺激治疗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温热的良性刺激可以使盆腔局部血液循环增加，改善组织的营养状态，提高新陈代谢。常用的有短波、超短波离子、透入等物理疗法，中医上也有中药包埋治疗的方法。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其他物理疗法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还可以选择其他物理疗法，如磁疗、红外线等，这些方法可以改善局部血液循环，缓解疼痛和炎症。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815" r="78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对于有明显的腹膜炎或者是盆腔脓肿、积液的病人，可能需要做切开引流术。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对于有明显的输卵管积水或者是积脓，一般会选择做患侧的附件切除术。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附件切除术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切开引流术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https://d.book118.com/898051063000006025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2024-09-01T09:07:20.737</cp:lastPrinted>
  <dcterms:created xsi:type="dcterms:W3CDTF">2024-09-01T01:07:20Z</dcterms:created>
  <dcterms:modified xsi:type="dcterms:W3CDTF">2024-09-01T01:07:22Z</dcterms:modified>
</cp:coreProperties>
</file>