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0B822-F842-4B69-913F-4E3623508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2B2E6-EF6D-46C7-A93A-19A41DB33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F2572-EF48-4C11-A1AA-EB80F7712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FE723-C9E0-469D-A506-CED5D8AA2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CBBFFA-0F22-40A0-9F77-F6E479F51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0737A6-A7D7-4747-ABEB-BE998CAF8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B66485-0899-47D3-99C8-A7C6047D6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A3A56-8066-407D-A2F4-A96D6D0D1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34F78-4C67-446F-9FC0-CB1156EFC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5A75E-B847-49AA-BF5D-C10DB2B3B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1E6C9-6FB8-4C95-BD06-C0CA79814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51066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绩效管理绩效沟通课件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绩效沟通的重要性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绩效评估的方法与标准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员工激励与绩效提升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绩效管理是一种过程，旨在评估、提高和优化员工的个人和组织绩效。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通过提供反馈、指导和目标设定，帮助员工实现个人和组织目标，提高员工和组织的绩效。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根据绩效评估结果，给予员工适当的奖励和职业发展机会。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在整个绩效周期内，与员工保持开放、定期的沟通，提供必要的反馈和指导。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与员工一起设定明确、可衡量的目标，确保双方对期望的结果有共同的理解。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在周期结束时，对员工的绩效进行评估，提供具体的反馈，并讨论如何改进和提高。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持续沟通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奖励与发展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通过提供指导和反馈，帮助员工识别自己的优势和改进空间，从而提高个人绩效。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提高员工绩效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确保员工的工作与组织目标保持一致，推动组织目标的实现。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促进组织目标实现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良好的绩效管理能够增强员工的满意度和忠诚度，降低员工流失率。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提升员工满意度和忠诚度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通过绩效管理，组织可以识别并解决存在的问题，推动组织的变革和发展。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促进组织变革和发展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绩效沟通的重要性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指在绩效管理过程中，管理者与员工之间就绩效目标设定、评估结果和改进措施等进行的交流和沟通。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提高员工的工作绩效，促进组织目标的实现，同时增强员工的归属感和满意度。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绩效沟通的定义与目的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绩效沟通的目的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绩效沟通的定义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在年初或项目开始前，管理者与员工共同制定明确的绩效目标。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反馈与面谈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在项目或年度结束时，进行绩效反馈和面谈，对员工的绩效进行全面评估。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进展评估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在项目或年度中间，对员工的工作进展进行评估，及时发现和解决问题。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根据评估结果，制定针对性的改进措施，帮助员工提升工作能力。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绩效沟通的流程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认真倾听员工的意见和建议，避免打断或过早做出判断。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通过开放式和封闭式问题，引导员工深入思考和表达。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及时、具体、建设性地反馈员工的工作表现，强调优点和改进点。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对沟通内容和改进措施进行记录，确保双方对讨论内容有共同的理解。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记录技巧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绩效沟通的技巧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https://d.book118.com/898051066076006045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2024-09-26T03:51:54.150</cp:lastPrinted>
  <dcterms:created xsi:type="dcterms:W3CDTF">2024-09-25T19:51:54Z</dcterms:created>
  <dcterms:modified xsi:type="dcterms:W3CDTF">2024-09-25T19:51:55Z</dcterms:modified>
</cp:coreProperties>
</file>