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DCAE6-929A-48A6-BCCB-B908FE7E8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FE8EE-3ABB-4206-BA89-612A7F69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0AF90-48A4-42C0-B610-4ACF6F90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4541E-A531-452A-B6C6-E89B8A27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F6548-5399-4778-8DAD-345A18D4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B55D5-669E-4596-BE74-919A1127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FBB6C-7AC3-4A0C-9696-36765F39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CBFF6-2380-4C11-95CA-375FCBC5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00825-1287-4111-B91A-B2107B0F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8EF3C-9941-4693-807D-2FA75DDC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40D79-14EE-4C8E-B9C2-BC25B635B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2073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辅警笔试公安基础知识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公安基础知识概述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公安业务与技能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公安队伍建设与管理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公安工作发展与改革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公安基础知识概述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坚持党的绝对领导，坚决服从上级公安机关和党委、政府的指示、命令，严格依法办事，执行政策不走样。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以人民为中心，全心全意为人民服务，保护人民的生命财产安全，维护社会治安稳定。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公安工作的基本原则和方针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公安工作的基本方针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预防、制止和侦查违法犯罪活动，维护社会稳定，维护公共秩序，保护公民、法人和其他组织的合法权益。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公安机关的职责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维护国家安全和社会治安秩序，打击犯罪活动，服务人民群众，保障经济社会发展。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公安机关的任务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公安机关的职责和任务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公安工作的根本路线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坚持群众路线，依靠群众，全心全意为人民服务。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预防为主、防治结合，专群结合、依靠群众。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333" b="6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公安工作的根本路线和基本方针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人民警察法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人民警察的职责和义务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维护国家安全，维护社会治安秩序，保护公民的人身安全、人身自由和合法财产，保护公共财产，预防、制止和惩治违法犯罪活动。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人民警察的录用和管理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人民警察应当通过考试录用，并接受公务员管理。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人民警察的纪律和监督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人民警察应当遵守纪律，接受监督。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治安案件的调查和处理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公安机关对治安案件进行调查，收集证据，依法处理。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治安管理处罚的程序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公安机关在作出治安管理处罚决定前，应当告知当事人有关事实、理由和依据，并听取当事人的陈述和申辩。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治安管理处罚的种类和适用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对违反治安管理行为的人，依法给予行政拘留、罚款、警告等处罚。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治安管理处罚法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人民法院、人民检察院和公安机关进行刑事诉讼，必须以事实为根据，以法律为准绳。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刑事诉讼的基本原则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立案、侦查、起诉、审判和执行等程序。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刑事诉讼的程序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拘传、取保候审、监视居住、拘留和逮捕等措施。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刑事诉讼中的强制措施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刑事诉讼法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出入境边防检查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出入境人员应当接受边防检查，出入境交通运输工具也应当接受边防检查。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出入境管理的基本原则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保障出入境人员合法权益，维护国家主权、安全和社会秩序。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出入境证件的管理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护照、签证以及其他出入境证件的管理。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出入境管理法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公安业务与技能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https://d.book118.com/898052073100006026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2024-09-03T23:48:58.126</cp:lastPrinted>
  <dcterms:created xsi:type="dcterms:W3CDTF">2024-09-03T15:48:58Z</dcterms:created>
  <dcterms:modified xsi:type="dcterms:W3CDTF">2024-09-03T15:49:00Z</dcterms:modified>
</cp:coreProperties>
</file>