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A309CC-24B7-4F29-961B-446DE2665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28C9A-398D-49AD-A51A-7549F1BCFA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0F8923-1C5B-4F4B-89C4-95874D827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C81F8F-1D27-48CC-908A-51F00072A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911F37-F95C-4C85-A7CD-18D4F65BF8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EA75D9-697C-4551-8855-56C7193EEB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09BB61-3149-4D62-92AE-CEBB900464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F30C38-1D27-4755-BB14-17BAB9DD6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62AFDB-5B5D-4C95-B3C2-2C2C1BCCC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35D54-B175-4698-8BFF-07A201934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644C6-0758-4B5C-9B51-489322FA0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52122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医疗健康领域的价格歧视现象及其影响</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价格歧视定义与分类
 医疗健康领域价格歧视现象概述
 医疗服务价格歧视的实施方式
 价格歧视对患者的影响分析
 价格歧视对医疗机构的影响分析
 价格歧视对医疗市场的影响分析
 国内外医疗健康领域价格歧视案例研究
 应对医疗健康领域价格歧视的政策建议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价格歧视定义与分类</a:t>
            </a:r>
          </a:p>
        </p:txBody>
      </p:sp>
      <p:sp>
        <p:nvSpPr>
          <p:cNvPr id="3" name="Subtitle 2"/>
          <p:cNvSpPr>
            <a:spLocks noGrp="1"/>
          </p:cNvSpPr>
          <p:nvPr>
            <p:ph type="subTitle" idx="1"/>
          </p:nvPr>
        </p:nvSpPr>
        <p:spPr/>
        <p:txBody>
          <a:bodyPr/>
          <a:lstStyle/>
          <a:p>
            <a:r>
              <a:t>医疗健康领域的价格歧视现象及其影响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价格歧视定义与分类</a:t>
            </a:r>
          </a:p>
        </p:txBody>
      </p:sp>
      <p:sp>
        <p:nvSpPr>
          <p:cNvPr id="3" name="Text Placeholder 2"/>
          <p:cNvSpPr>
            <a:spLocks noGrp="1"/>
          </p:cNvSpPr>
          <p:nvPr>
            <p:ph type="body" idx="1"/>
          </p:nvPr>
        </p:nvSpPr>
        <p:spPr/>
        <p:txBody>
          <a:bodyPr/>
          <a:lstStyle/>
          <a:p>
            <a:r>
              <a:t>【价格歧视定义】：,</a:t>
            </a:r>
          </a:p>
        </p:txBody>
      </p:sp>
      <p:sp>
        <p:nvSpPr>
          <p:cNvPr id="4" name="Content Placeholder 3"/>
          <p:cNvSpPr>
            <a:spLocks noGrp="1"/>
          </p:cNvSpPr>
          <p:nvPr>
            <p:ph sz="half" idx="2"/>
          </p:nvPr>
        </p:nvSpPr>
        <p:spPr/>
        <p:txBody>
          <a:bodyPr/>
          <a:lstStyle/>
          <a:p>
            <a:r>
              <a:t>1.价格歧视指同一产品或服务在不同市场上以不同的价格销售，消费者支付的价格差异并非基于成本、需求或其他合理因素。</a:t>
            </a:r>
          </a:p>
          <a:p>
            <a:r>
              <a:t>2.价格歧视可能涉及个体消费者的收入、性别、种族、年龄等因素，或者根据地理位置、时间、购买量等市场划分进行定价。</a:t>
            </a:r>
          </a:p>
          <a:p>
            <a:r>
              <a:t>3.价格歧视的目的通常是最大化利润，但在医疗健康领域，这种做法可能导致资源分配不公、患者负担增加等问题。</a:t>
            </a:r>
          </a:p>
          <a:p>
            <a:r>
              <a:t>【第一度价格歧视】：,</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医疗健康领域价格歧视现象概述</a:t>
            </a:r>
          </a:p>
        </p:txBody>
      </p:sp>
      <p:sp>
        <p:nvSpPr>
          <p:cNvPr id="3" name="Subtitle 2"/>
          <p:cNvSpPr>
            <a:spLocks noGrp="1"/>
          </p:cNvSpPr>
          <p:nvPr>
            <p:ph type="subTitle" idx="1"/>
          </p:nvPr>
        </p:nvSpPr>
        <p:spPr/>
        <p:txBody>
          <a:bodyPr/>
          <a:lstStyle/>
          <a:p>
            <a:r>
              <a:t>医疗健康领域的价格歧视现象及其影响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医疗健康领域价格歧视现象概述</a:t>
            </a:r>
          </a:p>
        </p:txBody>
      </p:sp>
      <p:sp>
        <p:nvSpPr>
          <p:cNvPr id="3" name="Text Placeholder 2"/>
          <p:cNvSpPr>
            <a:spLocks noGrp="1"/>
          </p:cNvSpPr>
          <p:nvPr>
            <p:ph type="body" idx="1"/>
          </p:nvPr>
        </p:nvSpPr>
        <p:spPr/>
        <p:txBody>
          <a:bodyPr/>
          <a:lstStyle/>
          <a:p>
            <a:r>
              <a:t>【医疗健康领域价格歧视现象概述】：</a:t>
            </a:r>
          </a:p>
        </p:txBody>
      </p:sp>
      <p:sp>
        <p:nvSpPr>
          <p:cNvPr id="4" name="Content Placeholder 3"/>
          <p:cNvSpPr>
            <a:spLocks noGrp="1"/>
          </p:cNvSpPr>
          <p:nvPr>
            <p:ph sz="half" idx="2"/>
          </p:nvPr>
        </p:nvSpPr>
        <p:spPr/>
        <p:txBody>
          <a:bodyPr/>
          <a:lstStyle/>
          <a:p>
            <a:r>
              <a:t>1.不同群体的医疗服务价格差异：医疗健康领域的价格歧视表现在不同群体之间的医疗服务价格差异，例如城市和农村地区的医疗服务价格、公立医院和私立医院的服务价格等。</a:t>
            </a:r>
          </a:p>
          <a:p>
            <a:r>
              <a:t>2.药品价格差异：药品价格也是医疗健康领域价格歧视的重要表现形式。由于缺乏有效的监管机制，部分药品在不同地区、不同销售渠道的价格存在显著差异。</a:t>
            </a:r>
          </a:p>
          <a:p>
            <a:r>
              <a:t>3.医疗服务和保险制度不完善：中国的医疗服务和保险制度尚不完善，导致一些人群无法享受到公平的医疗服务和保障，加剧了医疗健康领域的价格歧视问题。</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医疗健康领域价格歧视现象概述</a:t>
            </a:r>
          </a:p>
        </p:txBody>
      </p:sp>
      <p:sp>
        <p:nvSpPr>
          <p:cNvPr id="3" name="Content Placeholder 2"/>
          <p:cNvSpPr>
            <a:spLocks noGrp="1"/>
          </p:cNvSpPr>
          <p:nvPr>
            <p:ph sz="half" idx="2"/>
          </p:nvPr>
        </p:nvSpPr>
        <p:spPr/>
        <p:txBody>
          <a:bodyPr/>
          <a:lstStyle/>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医疗健康领域价格歧视现象概述</a:t>
            </a:r>
          </a:p>
        </p:txBody>
      </p:sp>
      <p:sp>
        <p:nvSpPr>
          <p:cNvPr id="3" name="Text Placeholder 2"/>
          <p:cNvSpPr>
            <a:spLocks noGrp="1"/>
          </p:cNvSpPr>
          <p:nvPr>
            <p:ph type="body" idx="1"/>
          </p:nvPr>
        </p:nvSpPr>
        <p:spPr/>
        <p:txBody>
          <a:bodyPr/>
          <a:lstStyle/>
          <a:p/>
        </p:txBody>
      </p:sp>
      <p:sp>
        <p:nvSpPr>
          <p:cNvPr id="4" name="Content Placeholder 3"/>
          <p:cNvSpPr>
            <a:spLocks noGrp="1"/>
          </p:cNvSpPr>
          <p:nvPr>
            <p:ph sz="half" idx="2"/>
          </p:nvPr>
        </p:nvSpPr>
        <p:spPr/>
        <p:txBody>
          <a:bodyPr/>
          <a:lstStyle/>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医疗健康领域价格歧视现象概述</a:t>
            </a:r>
          </a:p>
        </p:txBody>
      </p:sp>
      <p:sp>
        <p:nvSpPr>
          <p:cNvPr id="3" name="Text Placeholder 2"/>
          <p:cNvSpPr>
            <a:spLocks noGrp="1"/>
          </p:cNvSpPr>
          <p:nvPr>
            <p:ph type="body" idx="1"/>
          </p:nvPr>
        </p:nvSpPr>
        <p:spPr/>
        <p:txBody>
          <a:bodyPr/>
          <a:lstStyle/>
          <a:p/>
        </p:txBody>
      </p:sp>
      <p:sp>
        <p:nvSpPr>
          <p:cNvPr id="4" name="Content Placeholder 3"/>
          <p:cNvSpPr>
            <a:spLocks noGrp="1"/>
          </p:cNvSpPr>
          <p:nvPr>
            <p:ph sz="half" idx="2"/>
          </p:nvPr>
        </p:nvSpPr>
        <p:spPr/>
        <p:txBody>
          <a:bodyPr/>
          <a:lstStyle/>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医疗服务价格歧视的实施方式</a:t>
            </a:r>
          </a:p>
        </p:txBody>
      </p:sp>
      <p:sp>
        <p:nvSpPr>
          <p:cNvPr id="3" name="Subtitle 2"/>
          <p:cNvSpPr>
            <a:spLocks noGrp="1"/>
          </p:cNvSpPr>
          <p:nvPr>
            <p:ph type="subTitle" idx="1"/>
          </p:nvPr>
        </p:nvSpPr>
        <p:spPr/>
        <p:txBody>
          <a:bodyPr/>
          <a:lstStyle/>
          <a:p>
            <a:r>
              <a:t>医疗健康领域的价格歧视现象及其影响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医疗服务价格歧视的实施方式</a:t>
            </a:r>
          </a:p>
        </p:txBody>
      </p:sp>
      <p:sp>
        <p:nvSpPr>
          <p:cNvPr id="3" name="Text Placeholder 2"/>
          <p:cNvSpPr>
            <a:spLocks noGrp="1"/>
          </p:cNvSpPr>
          <p:nvPr>
            <p:ph type="body" idx="1"/>
          </p:nvPr>
        </p:nvSpPr>
        <p:spPr/>
        <p:txBody>
          <a:bodyPr/>
          <a:lstStyle/>
          <a:p>
            <a:r>
              <a:t>基于支付能力的价格歧视</a:t>
            </a:r>
          </a:p>
        </p:txBody>
      </p:sp>
      <p:sp>
        <p:nvSpPr>
          <p:cNvPr id="4" name="Content Placeholder 3"/>
          <p:cNvSpPr>
            <a:spLocks noGrp="1"/>
          </p:cNvSpPr>
          <p:nvPr>
            <p:ph sz="half" idx="2"/>
          </p:nvPr>
        </p:nvSpPr>
        <p:spPr/>
        <p:txBody>
          <a:bodyPr/>
          <a:lstStyle/>
          <a:p>
            <a:r>
              <a:t>1.收入水平与医疗费用挂钩:医疗服务提供者根据患者的收入水平和支付能力制定不同的价格。这导致低收入群体可能难以承受较高的医疗服务费用。</a:t>
            </a:r>
          </a:p>
          <a:p>
            <a:r>
              <a:t>2.社保覆盖范围差异:不同地区、不同职业的社保覆盖程度存在差异，部分人群享受较低的自费比例或较高的报销额度，这也构成了基于支付能力的价格歧视。</a:t>
            </a:r>
          </a:p>
          <a:p/>
        </p:txBody>
      </p:sp>
      <p:sp>
        <p:nvSpPr>
          <p:cNvPr id="5" name="Text Placeholder 4"/>
          <p:cNvSpPr>
            <a:spLocks noGrp="1"/>
          </p:cNvSpPr>
          <p:nvPr>
            <p:ph type="body" idx="3"/>
          </p:nvPr>
        </p:nvSpPr>
        <p:spPr/>
        <p:txBody>
          <a:bodyPr/>
          <a:lstStyle/>
          <a:p>
            <a:r>
              <a:t>捆绑销售策略</a:t>
            </a:r>
          </a:p>
        </p:txBody>
      </p:sp>
      <p:sp>
        <p:nvSpPr>
          <p:cNvPr id="6" name="Content Placeholder 5"/>
          <p:cNvSpPr>
            <a:spLocks noGrp="1"/>
          </p:cNvSpPr>
          <p:nvPr>
            <p:ph sz="half" idx="4"/>
          </p:nvPr>
        </p:nvSpPr>
        <p:spPr/>
        <p:txBody>
          <a:bodyPr/>
          <a:lstStyle/>
          <a:p>
            <a:r>
              <a:t>1.诊疗项目组合定价：医院将多种医疗服务打包成套餐进行售卖，患者无法单独选择所需的项目，被迫购买不必要的服务，从而增加了整体支出。</a:t>
            </a:r>
          </a:p>
          <a:p>
            <a:r>
              <a:t>2.药品捆绑销售：药品供应商与医疗机构合作，在推广某类药品时将其他药品捆绑销售，患者在购买主药的同时需要额外购买无关药物，无形中提高了治疗成本。</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医疗服务价格歧视的实施方式</a:t>
            </a:r>
          </a:p>
        </p:txBody>
      </p:sp>
      <p:sp>
        <p:nvSpPr>
          <p:cNvPr id="3" name="Text Placeholder 2"/>
          <p:cNvSpPr>
            <a:spLocks noGrp="1"/>
          </p:cNvSpPr>
          <p:nvPr>
            <p:ph type="body" idx="1"/>
          </p:nvPr>
        </p:nvSpPr>
        <p:spPr/>
        <p:txBody>
          <a:bodyPr/>
          <a:lstStyle/>
          <a:p>
            <a:r>
              <a:t>地理位置差异化定价</a:t>
            </a:r>
          </a:p>
        </p:txBody>
      </p:sp>
      <p:sp>
        <p:nvSpPr>
          <p:cNvPr id="4" name="Content Placeholder 3"/>
          <p:cNvSpPr>
            <a:spLocks noGrp="1"/>
          </p:cNvSpPr>
          <p:nvPr>
            <p:ph sz="half" idx="2"/>
          </p:nvPr>
        </p:nvSpPr>
        <p:spPr/>
        <p:txBody>
          <a:bodyPr/>
          <a:lstStyle/>
          <a:p>
            <a:r>
              <a:t>1.城市与农村地区的差异：城市中的医疗机构通常收费较高，而农村地区则相对较低。这种现象反映了医疗服务资源在地域上的不均衡分布。</a:t>
            </a:r>
          </a:p>
          <a:p>
            <a:r>
              <a:t>2.发达地区与欠发达地区的差异：发达地区由于生活水平和医疗设施较好，医疗服务价格往往高于欠发达地区。</a:t>
            </a:r>
          </a:p>
          <a:p/>
        </p:txBody>
      </p:sp>
      <p:sp>
        <p:nvSpPr>
          <p:cNvPr id="5" name="Text Placeholder 4"/>
          <p:cNvSpPr>
            <a:spLocks noGrp="1"/>
          </p:cNvSpPr>
          <p:nvPr>
            <p:ph type="body" idx="3"/>
          </p:nvPr>
        </p:nvSpPr>
        <p:spPr/>
        <p:txBody>
          <a:bodyPr/>
          <a:lstStyle/>
          <a:p>
            <a:r>
              <a:t>医疗机构内部差异化的定价策略</a:t>
            </a:r>
          </a:p>
        </p:txBody>
      </p:sp>
      <p:sp>
        <p:nvSpPr>
          <p:cNvPr id="6" name="Content Placeholder 5"/>
          <p:cNvSpPr>
            <a:spLocks noGrp="1"/>
          </p:cNvSpPr>
          <p:nvPr>
            <p:ph sz="half" idx="4"/>
          </p:nvPr>
        </p:nvSpPr>
        <p:spPr/>
        <p:txBody>
          <a:bodyPr/>
          <a:lstStyle/>
          <a:p>
            <a:r>
              <a:t>1.特色科室高价策略：部分医疗机构为吸引患者，在特色科室设置较高的收费标准，以提高整体盈利水平。</a:t>
            </a:r>
          </a:p>
          <a:p>
            <a:r>
              <a:t>2.名医效应：知名医生的挂号费用通常高于普通医生，这也体现了价格歧视现象。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价格歧视对患者的影响分析</a:t>
            </a:r>
          </a:p>
        </p:txBody>
      </p:sp>
      <p:sp>
        <p:nvSpPr>
          <p:cNvPr id="3" name="Subtitle 2"/>
          <p:cNvSpPr>
            <a:spLocks noGrp="1"/>
          </p:cNvSpPr>
          <p:nvPr>
            <p:ph type="subTitle" idx="1"/>
          </p:nvPr>
        </p:nvSpPr>
        <p:spPr/>
        <p:txBody>
          <a:bodyPr/>
          <a:lstStyle/>
          <a:p>
            <a:r>
              <a:t>医疗健康领域的价格歧视现象及其影响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价格歧视对患者的影响分析</a:t>
            </a:r>
          </a:p>
        </p:txBody>
      </p:sp>
      <p:sp>
        <p:nvSpPr>
          <p:cNvPr id="3" name="Content Placeholder 2"/>
          <p:cNvSpPr>
            <a:spLocks noGrp="1"/>
          </p:cNvSpPr>
          <p:nvPr>
            <p:ph sz="half" idx="2"/>
          </p:nvPr>
        </p:nvSpPr>
        <p:spPr/>
        <p:txBody>
          <a:bodyPr/>
          <a:lstStyle/>
          <a:p>
            <a:r>
              <a:t>1.不公平的医疗费用分配：价格歧视使得部分患者需要支付高于其实际负担能力的医疗费用，加重了患者的经济负担。</a:t>
            </a:r>
          </a:p>
          <a:p>
            <a:r>
              <a:t>2.降低治疗意愿和就医频次：高医疗费用可能导致患者降低治疗意愿，或者减少就医频次，从而影响疾病的及时诊断和治疗。</a:t>
            </a:r>
          </a:p>
          <a:p>
            <a:r>
              <a:t>3.增加贫困风险：对于低收入群体来说，价格歧视可能加剧其贫困程度，使他们更难以获得必要的医疗服务。</a:t>
            </a:r>
          </a:p>
          <a:p/>
        </p:txBody>
      </p:sp>
      <p:sp>
        <p:nvSpPr>
          <p:cNvPr id="4" name="Text Placeholder 3"/>
          <p:cNvSpPr>
            <a:spLocks noGrp="1"/>
          </p:cNvSpPr>
          <p:nvPr>
            <p:ph type="body" idx="3"/>
          </p:nvPr>
        </p:nvSpPr>
        <p:spPr/>
        <p:txBody>
          <a:bodyPr/>
          <a:lstStyle/>
          <a:p>
            <a:r>
              <a:t>价格歧视对患者健康权益的影响</a:t>
            </a:r>
          </a:p>
        </p:txBody>
      </p:sp>
      <p:sp>
        <p:nvSpPr>
          <p:cNvPr id="5" name="Content Placeholder 4"/>
          <p:cNvSpPr>
            <a:spLocks noGrp="1"/>
          </p:cNvSpPr>
          <p:nvPr>
            <p:ph sz="half" idx="4"/>
          </p:nvPr>
        </p:nvSpPr>
        <p:spPr/>
        <p:txBody>
          <a:bodyPr/>
          <a:lstStyle/>
          <a:p>
            <a:r>
              <a:t>1.损害公平就医权：价格歧视导致不同患者在获取相同医疗服务时面临不同的价格，违反了公平就医的原则。</a:t>
            </a:r>
          </a:p>
          <a:p>
            <a:r>
              <a:t>2.影响患者信任度：价格不透明、差别对待等现象会降低患者对医疗机构的信任度，进一步损害患者权益。</a:t>
            </a:r>
          </a:p>
          <a:p>
            <a:r>
              <a:t>3.加剧社会不公感：患者可能会因为受到价格歧视而感到社会不公平，对医疗体系产生不满情绪。</a:t>
            </a:r>
          </a:p>
          <a:p/>
        </p:txBody>
      </p:sp>
      <p:sp>
        <p:nvSpPr>
          <p:cNvPr id="6" name="Text Placeholder 5"/>
          <p:cNvSpPr>
            <a:spLocks noGrp="1"/>
          </p:cNvSpPr>
          <p:nvPr>
            <p:ph type="body" idx="1"/>
          </p:nvPr>
        </p:nvSpPr>
        <p:spPr/>
        <p:txBody>
          <a:bodyPr/>
          <a:lstStyle/>
          <a:p>
            <a:r>
              <a:t>价格歧视对患者经济负担的影响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价格歧视对患者的影响分析</a:t>
            </a:r>
          </a:p>
        </p:txBody>
      </p:sp>
      <p:sp>
        <p:nvSpPr>
          <p:cNvPr id="3" name="Text Placeholder 2"/>
          <p:cNvSpPr>
            <a:spLocks noGrp="1"/>
          </p:cNvSpPr>
          <p:nvPr>
            <p:ph type="body" idx="1"/>
          </p:nvPr>
        </p:nvSpPr>
        <p:spPr/>
        <p:txBody>
          <a:bodyPr/>
          <a:lstStyle/>
          <a:p>
            <a:r>
              <a:t>价格歧视对医疗资源分配的影响</a:t>
            </a:r>
          </a:p>
        </p:txBody>
      </p:sp>
      <p:sp>
        <p:nvSpPr>
          <p:cNvPr id="4" name="Content Placeholder 3"/>
          <p:cNvSpPr>
            <a:spLocks noGrp="1"/>
          </p:cNvSpPr>
          <p:nvPr>
            <p:ph sz="half" idx="2"/>
          </p:nvPr>
        </p:nvSpPr>
        <p:spPr/>
        <p:txBody>
          <a:bodyPr/>
          <a:lstStyle/>
          <a:p>
            <a:r>
              <a:t>1.导致资源浪费：价格歧视可能导致医疗资源分配不合理，一部分人过度消费医疗资源，另一部分人则因费用过高无法得到足够的医疗保障。</a:t>
            </a:r>
          </a:p>
          <a:p>
            <a:r>
              <a:t>2.抑制市场竞争力：价格歧视不利于竞争，使得一些具有较高性价比的医疗机构难以脱颖而出。</a:t>
            </a:r>
          </a:p>
          <a:p>
            <a:r>
              <a:t>3.阻碍医疗服务创新：如果价格歧视成为常态，医疗机构可能会缺乏动力去提高服务质量和效率，阻碍整个行业的创新发展。</a:t>
            </a:r>
          </a:p>
          <a:p/>
        </p:txBody>
      </p:sp>
      <p:sp>
        <p:nvSpPr>
          <p:cNvPr id="5" name="Text Placeholder 4"/>
          <p:cNvSpPr>
            <a:spLocks noGrp="1"/>
          </p:cNvSpPr>
          <p:nvPr>
            <p:ph type="body" idx="3"/>
          </p:nvPr>
        </p:nvSpPr>
        <p:spPr/>
        <p:txBody>
          <a:bodyPr/>
          <a:lstStyle/>
          <a:p>
            <a:r>
              <a:t>价格歧视对公共政策制定的影响</a:t>
            </a:r>
          </a:p>
        </p:txBody>
      </p:sp>
      <p:sp>
        <p:nvSpPr>
          <p:cNvPr id="6" name="Content Placeholder 5"/>
          <p:cNvSpPr>
            <a:spLocks noGrp="1"/>
          </p:cNvSpPr>
          <p:nvPr>
            <p:ph sz="half" idx="4"/>
          </p:nvPr>
        </p:nvSpPr>
        <p:spPr/>
        <p:txBody>
          <a:bodyPr/>
          <a:lstStyle/>
          <a:p>
            <a:r>
              <a:t>1.增加政策调整难度：价格歧视的存在使得政策制定者难以准确评估医疗健康领域的实际情况，给政策调整带来困难。</a:t>
            </a:r>
          </a:p>
          <a:p>
            <a:r>
              <a:t>2.要求加强监管：政府需要加强对价格歧视现象的监督和管理，确保医疗市场的公平性。</a:t>
            </a:r>
          </a:p>
          <a:p>
            <a:r>
              <a:t>3.推动改革进程：价格歧视暴露了当前医疗体系中存在的问题，有助于推动医疗改革的深入进行。</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价格歧视对患者的影响分析</a:t>
            </a:r>
          </a:p>
        </p:txBody>
      </p:sp>
      <p:sp>
        <p:nvSpPr>
          <p:cNvPr id="3" name="Text Placeholder 2"/>
          <p:cNvSpPr>
            <a:spLocks noGrp="1"/>
          </p:cNvSpPr>
          <p:nvPr>
            <p:ph type="body" idx="1"/>
          </p:nvPr>
        </p:nvSpPr>
        <p:spPr/>
        <p:txBody>
          <a:bodyPr/>
          <a:lstStyle/>
          <a:p>
            <a:r>
              <a:t>价格歧视对医疗保险制度的影响</a:t>
            </a:r>
          </a:p>
        </p:txBody>
      </p:sp>
      <p:sp>
        <p:nvSpPr>
          <p:cNvPr id="4" name="Content Placeholder 3"/>
          <p:cNvSpPr>
            <a:spLocks noGrp="1"/>
          </p:cNvSpPr>
          <p:nvPr>
            <p:ph sz="half" idx="2"/>
          </p:nvPr>
        </p:nvSpPr>
        <p:spPr/>
        <p:txBody>
          <a:bodyPr/>
          <a:lstStyle/>
          <a:p>
            <a:r>
              <a:t>1.提高保险成本：价格歧视可能导致医疗保险机构承担更高的理赔成本，最终反映为保费上涨。</a:t>
            </a:r>
          </a:p>
          <a:p>
            <a:r>
              <a:t>2.影响保险覆盖范围：价格歧视可能会导致部分人群因医疗费用过高而选择放弃购买保险，限制了保险制度的覆盖面。</a:t>
            </a:r>
          </a:p>
          <a:p>
            <a:r>
              <a:t>3.制约保险产品的创新：价格歧视使保险公司难以精确计算风险，从而制约了创新型保险产品的发展。</a:t>
            </a:r>
          </a:p>
          <a:p/>
        </p:txBody>
      </p:sp>
      <p:sp>
        <p:nvSpPr>
          <p:cNvPr id="5" name="Text Placeholder 4"/>
          <p:cNvSpPr>
            <a:spLocks noGrp="1"/>
          </p:cNvSpPr>
          <p:nvPr>
            <p:ph type="body" idx="3"/>
          </p:nvPr>
        </p:nvSpPr>
        <p:spPr/>
        <p:txBody>
          <a:bodyPr/>
          <a:lstStyle/>
          <a:p>
            <a:r>
              <a:t>价格歧视对患者心理健康的影响</a:t>
            </a:r>
          </a:p>
        </p:txBody>
      </p:sp>
      <p:sp>
        <p:nvSpPr>
          <p:cNvPr id="6" name="Content Placeholder 5"/>
          <p:cNvSpPr>
            <a:spLocks noGrp="1"/>
          </p:cNvSpPr>
          <p:nvPr>
            <p:ph sz="half" idx="4"/>
          </p:nvPr>
        </p:nvSpPr>
        <p:spPr/>
        <p:txBody>
          <a:bodyPr/>
          <a:lstStyle/>
          <a:p>
            <a:r>
              <a:t>1.引发焦虑和压力：价格歧视可能导致患者担心自己是否被合理收费，产生心理焦虑和压力。</a:t>
            </a:r>
          </a:p>
          <a:p>
            <a:r>
              <a:t>2.削弱治疗效果：高昂的医疗费用可能削弱患者的治疗信心，影响康复过程。</a:t>
            </a:r>
          </a:p>
          <a:p>
            <a:r>
              <a:t>3.加深医患关系紧张：价格歧视容易引发医患矛盾，加深医患之间的信任危机。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https://d.book118.com/898052122063006036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价格歧视定义与分类</vt:lpstr>
      <vt:lpstr> 价格歧视定义与分类</vt:lpstr>
      <vt:lpstr> 医疗健康领域价格歧视现象概述</vt:lpstr>
      <vt:lpstr> 医疗健康领域价格歧视现象概述</vt:lpstr>
      <vt:lpstr> 医疗健康领域价格歧视现象概述</vt:lpstr>
      <vt:lpstr> 医疗健康领域价格歧视现象概述</vt:lpstr>
      <vt:lpstr> 医疗健康领域价格歧视现象概述</vt:lpstr>
      <vt:lpstr> 医疗服务价格歧视的实施方式</vt:lpstr>
      <vt:lpstr> 医疗服务价格歧视的实施方式</vt:lpstr>
      <vt:lpstr> 医疗服务价格歧视的实施方式</vt:lpstr>
      <vt:lpstr> 价格歧视对患者的影响分析</vt:lpstr>
      <vt:lpstr> 价格歧视对患者的影响分析</vt:lpstr>
      <vt:lpstr> 价格歧视对患者的影响分析</vt:lpstr>
      <vt:lpstr> 价格歧视对患者的影响分析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2024-09-15T19:23:49.330</cp:lastPrinted>
  <dcterms:created xsi:type="dcterms:W3CDTF">2024-09-15T11:23:49Z</dcterms:created>
  <dcterms:modified xsi:type="dcterms:W3CDTF">2024-09-15T11:23:51Z</dcterms:modified>
</cp:coreProperties>
</file>