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100299-51B2-4BB4-917E-CB0773ED6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B72E9-710B-4F8C-A836-034795338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D2D25-4A45-4D9B-963E-DD17E8FD6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70BEB4-D11C-44E7-9153-8001F94B1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19D3BC-6EC9-4A85-A51F-1065F7411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B69802-0298-461A-80A0-24DF32B72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AE9D45-0DEF-48AC-9068-D40F99571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F96A42-DDD8-4F71-A639-9F91B964C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59436A-FABB-484B-8309-FEBAD79DB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006A4-9CD6-4D2B-8346-572E50407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73401-B436-4768-BB9C-76AFE7409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53005037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《组织运作与》ppt课件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组织结构是组织内部各个组成部分之间所确立的关系的形式，它使组织成员在组织内部分工与协作，共同实现组织目标。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组织结构决定了组织成员的职责、权利和相互关系，是组织运作的基础。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良好的组织结构有助于提高组织的效率和效果，促进组织目标的实现。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组织内部从上到下实行垂直领导，各级行政负责人对其下属有直接领导权。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直线型组织结构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以专业化的原则，按职能来划分部门，各职能部门在其业务范围内有权直接向下级部门下达命令。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职能型组织结构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结合了直线型和职能型的特点，按照项目或任务组成团队，团队成员分别来自不同部门，具有不同的专业背景。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矩阵型组织结构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通过与其他组织建立合作关系，共享资源、技术和管理经验，以适应快速变化的环境。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网络型组织结构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组织结构的类型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组织结构设计应与组织的战略目标相一致，确保组织结构的调整和优化能够推动组织目标的实现。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根据组织的业务特点和规模，合理划分部门和岗位，明确职责和权利，促进部门之间的协作配合。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分工协作原则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合理确定管理层次和管理幅度，确保管理有效性和信息传递的及时性。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管理幅度原则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确保各级管理者具有相应的职权和责任，建立有效的授权体系，避免权责不清或权力过于集中。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权责对等原则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组织结构的设计原则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组织文化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组织文化的定义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组织文化是组织成员共同遵循的信念和行为方式，它影响着组织成员的思想、行为和决策，从而影响整个组织的运作和发展。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组织文化是指组织在长期发展过程中形成的共同价值观、行为准则和信仰体系，它体现了组织的独特性和个性。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组织文化的类型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强调创新、冒险和变革，鼓励员工积极尝试新方法和新思路，追求卓越和进步。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注重稳定、安全和可靠性，强调规范和流程，追求长期稳定的发展。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强调团队合作、互相支持和协作，鼓励员工之间相互沟通、合作和分享。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强调竞争、目标和激励，鼓励员工追求个人和团队的优秀表现。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创新型文化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稳健型文化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协作型文化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竞争型文化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组织应明确自己的核心价值观，并将其贯穿于组织的各个方面，使之成为组织成员共同遵循的准则。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明确核心价值观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培养共同行为方式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营造积极的工作氛围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持续改进和发展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通过培训、引导和激励等方式，培养组织成员的共同行为方式，使其符合组织的价值观和文化。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创造一个积极向上、开放包容的工作氛围，鼓励员工积极参与组织的发展和变革。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组织文化需要不断发展和改进，通过反馈、评估和调整等方式，不断完善和优化组织文化。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组织文化的建设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组织沟通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https://d.book118.com/898053005037006033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2024-09-11T04:28:10.339</cp:lastPrinted>
  <dcterms:created xsi:type="dcterms:W3CDTF">2024-09-10T20:28:10Z</dcterms:created>
  <dcterms:modified xsi:type="dcterms:W3CDTF">2024-09-10T20:28:12Z</dcterms:modified>
</cp:coreProperties>
</file>