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31103-0A88-46C9-BBA1-2870355DC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6243C-2B8F-4529-ABD3-9DF30301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DDA3C-2932-4E15-86B8-D564B095B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EE4EF-F5D2-400A-9290-5A525BEF5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0820C1-DE14-4593-BCF2-E1D8149D6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3B5FD-6ADE-46AD-B920-9700497CE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1296F-7344-409D-A51B-242C7AE3A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F57C8-8DB9-4687-A88E-68E284754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9830A-C3DB-45B2-972F-4C0FA9C4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67E3D-7D83-4B91-B093-81BCD5A6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10638-BE04-43D0-9502-EB0B04D25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53024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《变性蛋白的复性》ppt课件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变性蛋白的特性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变性蛋白的复性方法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变性蛋白复性的机理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变性蛋白复性的影响因素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变性蛋白复性的应用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了解变性蛋白的复性的原理、方法及其在生物科学研究中的应用。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蛋白质是生命活动中的重要组成部分，但在某些条件下，蛋白质会发生变性，失去原有的结构和功能。为了重新获得蛋白质的活性和功能，需要进行变性蛋白的复性。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蛋白质变性通常是由于外界环境因素如温度、pH、离子强度等的变化，导致蛋白质的构象发生变化，从而失去原有的结构和功能。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蛋白质变性可能导致细胞功能失调、代谢紊乱、疾病发生等。因此，研究变性蛋白的复性对于生物科学研究和应用具有重要意义。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蛋白变性的原因和影响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变性蛋白的特性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蛋白质的二级结构改变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变性后，蛋白质的二级结构如α-螺旋、β-折叠等可能发生改变，导致蛋白质的空间构象发生变化。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肽链的伸展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变性后，蛋白质的肽链可能变得更为伸展，失去了原有的紧密折叠状态。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变性蛋白的结构变化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溶解度降低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由于蛋白质的构象改变，变性后蛋白质在水中的溶解度可能降低，导致蛋白质沉淀。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黏度变化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变性后蛋白质的黏度可能发生变化，这与其构象和分子间的相互作用有关。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光学性质改变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变性后蛋白质的紫外吸收、红外光谱等光学性质可能发生变化。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变性蛋白的理化性质变化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稳定性降低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由于变性后蛋白质的结构变得不稳定，因此更容易发生聚集或降解。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生物活性丧失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由于变性导致蛋白质的空间构象和功能域发生变化，因此其生物活性可能完全丧失。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相互作用能力消失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变性后，蛋白质与配体或其他蛋白质的相互作用能力可能消失或减弱。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变性蛋白的功能变化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变性蛋白的复性方法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稀释复性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通过降低变性蛋白的浓度，减少相互作用，促进蛋白质的复性。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稀释复性是一种简单易行的方法，通过将变性蛋白的浓度稀释到一定程度，降低蛋白质间的相互作用，减少聚集现象，从而促进蛋白质的复性。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通过逐渐去除变性剂，使蛋白质逐渐恢复天然构象。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透析复性是一种常用的方法，通过将变性蛋白置于逐渐降低变性剂浓度的环境中，促使蛋白质逐渐恢复天然构象。此方法操作简单，但需注意控制变性剂的浓度和温度等条件。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透析复性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通过升高温度促使蛋白质展开并复性。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热浴复性是一种常用的方法，通过升高温度促使蛋白质展开并恢复天然构象。此方法适用于部分变性蛋白，但需注意控制温度和时间，避免蛋白质发生热变性。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热浴复性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低温复性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在低温条件下，通过缓慢展开蛋白质并促进其复性。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低温复性是一种较为特殊的方法，在低温条件下，通过缓慢展开变性蛋白并逐渐去除变性剂，促使蛋白质恢复天然构象。此方法操作较为繁琐，但适用于某些特殊的变性蛋白。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https://d.book118.com/898053024025006035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2024-09-13T20:56:54.260</cp:lastPrinted>
  <dcterms:created xsi:type="dcterms:W3CDTF">2024-09-13T12:56:54Z</dcterms:created>
  <dcterms:modified xsi:type="dcterms:W3CDTF">2024-09-13T12:56:56Z</dcterms:modified>
</cp:coreProperties>
</file>