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3536E2-1E12-45C8-9060-78A2E4E503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4A88C5-66F1-4235-9DA7-A5E4F76D49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8B428C-EFAE-4B26-BD7D-3B83234936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F34888-0B3B-492A-AE00-73F6D4E131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6C77D4C-5586-4579-A125-0996BB682A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4CCE68-1CED-4FF1-9214-20CF379694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BE493DE-398A-467D-BF93-046435CFE8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2F9C71-03D5-46F4-B49F-30B43DC94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FE2601-709B-4F87-971A-149B9D93CA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4B25E2-93F4-47B8-9A74-6972B6F895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8161FA-7C41-4F5C-AD78-FE7A2B0B58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8053137103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推进螺旋桨基础理论\n## 1.螺旋桨基本原理及性能分析\n### 1.1螺旋桨的几何形状和结构特点\n### 1.2螺旋桨的工作原理和性能参数\n### 1.3螺旋桨的升力、阻力和效率计算\n## 2.螺旋桨的空气动力学特性\n### 2.1螺旋桨的气动性能与雷诺数的关系\n### 2.2螺旋桨的升力系数和阻力系数的变化规律\n### 2.3螺旋桨的气动噪声产生机理与控制方法\n## 3.螺旋桨的材料与制造工艺\n### 3.1螺旋桨的材料选择及其性能特点\n### 3.2螺旋桨的制造工艺与技术难点\n### 3.3螺旋桨的表面处理与防护技术\n## 4.螺旋桨的性能优化与设计方法\n### 4.1螺旋桨的参数优化与性能提升\n### 4.2螺旋桨的叶型优化与气动性能改进\n### 4.3螺旋桨的多目标优化设计方法与应用\n## 5.螺旋桨试验与测试技术\n### 5.1螺旋桨的性能试验方法与设备\n### 5.2螺旋桨的气动噪声测试技术\n### 5.3螺旋桨的疲劳寿命与可靠性试验\n## 6.螺旋桨在航空、船舶等领域的应用\n### 6.1螺旋桨在飞机、直升机中的应用与性能要求\n### 6.2螺旋桨在船舶、潜艇等中的应用与性能要求\n### 6.3螺旋桨在新型交通工具中的应用前景与挑战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推进螺旋桨基础理论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螺旋桨基本原理及性能分析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5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16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17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1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螺旋桨主要由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桨叶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桨毂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桨叶通常呈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螺旋形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，具有一定的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倾斜角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桨叶的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宽度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厚度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弦长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等参数影响其性能</a:t>
                </a:r>
                <a:endParaRPr/>
              </a:p>
            </p:txBody>
          </p:sp>
          <p:sp>
            <p:nvSpPr>
              <p:cNvPr id="21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螺旋桨的几何形状</a:t>
                </a:r>
                <a:endParaRPr/>
              </a:p>
            </p:txBody>
          </p:sp>
        </p:grpSp>
        <p:grpSp>
          <p:nvGrpSpPr>
            <p:cNvPr id="220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螺旋桨可分为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固定式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可调式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固定式螺旋桨的桨叶角度固定，适用于特定飞行条件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可调式螺旋桨的桨叶角度可调整，以适应不同飞行条件</a:t>
                </a:r>
                <a:endParaRPr/>
              </a:p>
            </p:txBody>
          </p:sp>
          <p:sp>
            <p:nvSpPr>
              <p:cNvPr id="22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螺旋桨的结构特点</a:t>
                </a:r>
                <a:endParaRPr/>
              </a:p>
            </p:txBody>
          </p:sp>
        </p:grpSp>
        <p:grpSp>
          <p:nvGrpSpPr>
            <p:cNvPr id="223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2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根据桨叶的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数量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，螺旋桨可分为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单桨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双桨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根据桨叶的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排列方式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，螺旋桨可分为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直桨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斜桨</a:t>
                </a:r>
                <a:endParaRPr/>
              </a:p>
            </p:txBody>
          </p:sp>
          <p:sp>
            <p:nvSpPr>
              <p:cNvPr id="22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螺旋桨的分类</a:t>
                </a:r>
                <a:endParaRPr/>
              </a:p>
            </p:txBody>
          </p:sp>
        </p:grpSp>
      </p:grpSp>
      <p:pic>
        <p:nvPicPr>
          <p:cNvPr id="226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27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28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29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螺旋桨的几何形状和结构特点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螺旋桨的工作原理和性能参数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螺旋桨的工作原理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螺旋桨通过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旋转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产生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升力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，推动飞行器前进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螺旋桨的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旋转方向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与飞行器的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前进方向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一致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螺旋桨的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转速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影响其性能，转速越高，升力越大</a:t>
                </a:r>
                <a:endParaRPr/>
              </a:p>
            </p:txBody>
          </p:sp>
          <p:pic>
            <p:nvPicPr>
              <p:cNvPr id="23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螺旋桨的性能参数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升力系数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：描述螺旋桨产生升力的能力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阻力系数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：描述螺旋桨产生阻力的能力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效率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：描述螺旋桨将输入能量转化为升力的效率</a:t>
                </a:r>
                <a:endParaRPr/>
              </a:p>
            </p:txBody>
          </p:sp>
          <p:pic>
            <p:nvPicPr>
              <p:cNvPr id="24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螺旋桨的升力、阻力和效率计算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47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48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螺旋桨的升力计算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升力公式：L = C * ρ * v^2 * S * l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其中，C为升力系数，ρ为空气密度，v为飞行速度，S为桨叶面积，l为桨叶长度</a:t>
                </a:r>
                <a:endParaRPr/>
              </a:p>
            </p:txBody>
          </p:sp>
          <p:pic>
            <p:nvPicPr>
              <p:cNvPr id="25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52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53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螺旋桨的阻力计算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阻力公式：D = C_d * ρ * v^2 * S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其中，C_d为阻力系数，ρ为空气密度，v为飞行速度，S为桨叶面积</a:t>
                </a:r>
                <a:endParaRPr/>
              </a:p>
            </p:txBody>
          </p:sp>
          <p:pic>
            <p:nvPicPr>
              <p:cNvPr id="25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57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58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螺旋桨的效率计算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效率公式：η = L / (C * ρ * v^2 * S * l)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其中，η为效率，L为升力，C为升力系数，ρ为空气密度，v为飞行速度，S为桨叶面积，l为桨叶长度</a:t>
                </a:r>
                <a:endParaRPr/>
              </a:p>
            </p:txBody>
          </p:sp>
          <p:pic>
            <p:nvPicPr>
              <p:cNvPr id="26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3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螺旋桨的空气动力学特性</a:t>
            </a:r>
            <a:endParaRPr/>
          </a:p>
        </p:txBody>
      </p:sp>
      <p:sp>
        <p:nvSpPr>
          <p:cNvPr id="264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雷诺数的基本概念</a:t>
                </a:r>
                <a:endParaRPr/>
              </a:p>
            </p:txBody>
          </p:sp>
          <p:sp>
            <p:nvSpPr>
              <p:cNvPr id="27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雷诺数（Reynolds Number）是描述流体流动特性的无量纲数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雷诺数越大，流体流动中的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惯性力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越明显，流动特性越接近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湍流</a:t>
                </a:r>
                <a:endParaRPr/>
              </a:p>
            </p:txBody>
          </p:sp>
          <p:sp>
            <p:nvSpPr>
              <p:cNvPr id="27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螺旋桨的气动性能与雷诺数的关系</a:t>
                </a:r>
                <a:endParaRPr/>
              </a:p>
            </p:txBody>
          </p:sp>
          <p:sp>
            <p:nvSpPr>
              <p:cNvPr id="27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随着雷诺数的增加，螺旋桨的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升力系数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阻力系数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发生变化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在低雷诺数下，螺旋桨的气动性能较好，但随着雷诺数的增加，性能逐渐恶化</a:t>
                </a:r>
                <a:endParaRPr/>
              </a:p>
            </p:txBody>
          </p:sp>
          <p:sp>
            <p:nvSpPr>
              <p:cNvPr id="27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螺旋桨的气动性能与雷诺数的关系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螺旋桨的升力系数和阻力系数的变化规律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8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螺旋桨升力系数的变化规律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随着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桨叶数目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的增加，升力系数增大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随着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桨叶厚度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的增加，升力系数减小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随着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旋转速度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的增加，升力系数增大</a:t>
                </a:r>
                <a:endParaRPr/>
              </a:p>
            </p:txBody>
          </p:sp>
          <p:pic>
            <p:nvPicPr>
              <p:cNvPr id="29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9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9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螺旋桨阻力系数的变化规律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随着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桨叶数目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的增加，阻力系数增大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随着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桨叶厚度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的增加，阻力系数增大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随着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旋转速度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的增加，阻力系数减小</a:t>
                </a:r>
                <a:endParaRPr/>
              </a:p>
            </p:txBody>
          </p:sp>
          <p:pic>
            <p:nvPicPr>
              <p:cNvPr id="29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0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螺旋桨气动噪声的产生机理</a:t>
                </a:r>
                <a:endParaRPr/>
              </a:p>
            </p:txBody>
          </p:sp>
          <p:sp>
            <p:nvSpPr>
              <p:cNvPr id="30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螺旋桨在旋转过程中，产生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压力波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，导致气动噪声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螺旋桨的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厚度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弦长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旋转速度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等参数影响气动噪声的产生</a:t>
                </a:r>
                <a:endParaRPr/>
              </a:p>
            </p:txBody>
          </p:sp>
          <p:sp>
            <p:nvSpPr>
              <p:cNvPr id="30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螺旋桨气动噪声的控制方法</a:t>
                </a:r>
                <a:endParaRPr/>
              </a:p>
            </p:txBody>
          </p:sp>
          <p:sp>
            <p:nvSpPr>
              <p:cNvPr id="30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优化螺旋桨的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叶型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，降低压力波的产生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消声技术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，降低螺旋桨产生的气动噪声</a:t>
                </a:r>
                <a:endParaRPr/>
              </a:p>
            </p:txBody>
          </p:sp>
          <p:sp>
            <p:nvSpPr>
              <p:cNvPr id="30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螺旋桨的气动噪声产生机理与控制方法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螺旋桨的材料与制造工艺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螺旋桨的材料选择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螺旋桨常用的材料有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铝合金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不锈钢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复合材料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不同材料的螺旋桨具有不同的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强度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刚度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耐腐蚀性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等性能特点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螺旋桨的性能特点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铝合金螺旋桨具有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轻质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高强度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良好的耐腐蚀性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不锈钢螺旋桨具有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高刚度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耐磨性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较好的耐腐蚀性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复合材料螺旋桨具有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轻质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高强度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良好的耐腐蚀性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螺旋桨的材料选择及其性能特点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螺旋桨的制造工艺与技术难点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螺旋桨的制造工艺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螺旋桨的制造工艺主要包括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铸造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锻造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焊接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不同材料的螺旋桨需要采用不同的制造工艺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螺旋桨的技术难点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螺旋桨的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叶型优化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气动性能改进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是技术难点之一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螺旋桨的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制造工艺优化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表面处理技术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也是技术难点之一</a:t>
                </a:r>
                <a:endParaRPr/>
              </a:p>
            </p:txBody>
          </p:sp>
          <p:pic>
            <p:nvPicPr>
              <p:cNvPr id="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螺旋桨的表面处理技术</a:t>
                </a:r>
                <a:endParaRPr/>
              </a:p>
            </p:txBody>
          </p:sp>
          <p:sp>
            <p:nvSpPr>
              <p:cNvPr id="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螺旋桨的表面处理技术主要包括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电镀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喷涂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阳极氧化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表面处理可以提高螺旋桨的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耐腐蚀性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耐磨性</a:t>
                </a:r>
                <a:endParaRPr/>
              </a:p>
            </p:txBody>
          </p:sp>
          <p:sp>
            <p:nvSpPr>
              <p:cNvPr id="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螺旋桨的防护技术</a:t>
                </a:r>
                <a:endParaRPr/>
              </a:p>
            </p:txBody>
          </p:sp>
          <p:sp>
            <p:nvSpPr>
              <p:cNvPr id="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螺旋桨的防护技术主要包括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密封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隔热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防护技术可以保护螺旋桨免受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潮湿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腐蚀介质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等环境因素的影响</a:t>
                </a:r>
                <a:endParaRPr/>
              </a:p>
            </p:txBody>
          </p:sp>
          <p:sp>
            <p:nvSpPr>
              <p:cNvPr id="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螺旋桨的表面处理与防护技术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https://d.book118.com/898053137103006042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推进螺旋桨基础理论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2024-09-21T20:37:42.817</cp:lastPrinted>
  <dcterms:created xsi:type="dcterms:W3CDTF">2024-09-21T12:37:42Z</dcterms:created>
  <dcterms:modified xsi:type="dcterms:W3CDTF">2024-09-21T12:37:44Z</dcterms:modified>
</cp:coreProperties>
</file>