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B3FEED-35CE-4E93-9FE4-E5BCA7FD6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CB9154-337C-45AA-9604-02994FAA0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440818-7C53-4A95-9BD3-67D5814A0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178575-98A7-4F96-9D03-3C76E1903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DFA98D-6E09-4737-997C-4F2ED762E9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EBF484-2CD2-4F8D-A2DE-90FBB03C37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BD221F-3CA6-4DE2-8FE9-C33D3120E8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91F54-DDAA-4E2C-8EE5-2F49E7244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DF3A3-223D-4C6E-8D8B-E13B615710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17C98-E114-42DF-89B7-C1F704DB0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0D2C8-C90A-4CC0-AED4-7770FEB85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5400106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公共卫生事件中的护理应急预案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公共卫生事件概述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护理应急预案的重要性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护理应急预案的制定与实施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公共卫生事件中的护理应对措施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案例分析与实践经验分享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未来展望与改进建议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969" r="209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公共卫生事件是指突然发生，造成或可能造成社会公众健康严重损害的重大传染病疫情、群体性不明原因疾病、重大食物和职业中毒以及其他严重影响公众健康的事件。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公共卫生事件具有突发性、群体性、危害的严重性和传播的广泛性等特点，对人民生命健康和社会稳定造成严重威胁。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417" r="164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制定公共卫生事件中的护理应急预案，旨在提高医疗机构和医护人员在应对公共卫生事件时的快速反应和应对能力，保障人民生命安全和健康。</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护理应急预案的制定和实施，有助于提高护理人员对公共卫生事件的认知和应对能力，减少疾病传播和扩散，降低死亡率，维护社会稳定和公共卫生安全。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公共卫生事件概述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公共卫生事件是指突然发生，造成或可能造成社会公众健康严重损害的重大传染病疫情、群体性不明原因疾病、重大食物和职业中毒以及其他严重影响公众健康的事件。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公共卫生事件具有突发性、群体性、危害严重性、处理复杂性等特点，需要采取及时有效的应急措施来控制疫情的扩散和影响。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813" r="2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公共卫生事件的定义和特点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公共卫生事件的分类和影响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根据事件的性质和影响，公共卫生事件可分为自然灾害、事故灾害、社会安全事件、公共卫生事件等类型。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公共卫生事件对人类健康和社会发展具有重大影响，可能导致大量的人员伤亡、经济损失、社会恐慌等后果。因此，建立完善的应急预案和应对机制是必要的。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护理应急预案的重要性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17" r="317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511" r="1351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在公共卫生事件发生时，有效的护理应急预案能够迅速调动资源，确保护理人员能够及时、有序地开展救治工作。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快速响应</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预案明确了护理人员在应对公共卫生事件时的职责和操作流程，有助于避免因恐慌或混乱导致的操作失误。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规范操作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提高应对能力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https://d.book118.com/898054001061006027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2024-09-05T08:00:55.128</cp:lastPrinted>
  <dcterms:created xsi:type="dcterms:W3CDTF">2024-09-05T00:00:55Z</dcterms:created>
  <dcterms:modified xsi:type="dcterms:W3CDTF">2024-09-05T00:00:57Z</dcterms:modified>
</cp:coreProperties>
</file>