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F1B36-8B91-415B-B00A-B039B37C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98260-C822-42FA-B5F7-57EADA3F0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115AD-A072-4B9B-B0FF-A9D1E9C0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7F028-5117-4CAA-A7BB-DA522402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7BCF9-5FF0-4157-B35B-E08157E5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3EC59-8729-4830-BF9A-46855C54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D01BB-50C9-4BC3-97EE-C2DF6E77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D30CA-095E-475E-989C-E2EF4105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902A7-73A0-4B54-9702-1F1AFBD3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B3A64-9A30-4FC7-8D4D-770DB1132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94B5-41D1-475D-AD8B-C5149455F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4032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88企业规范化管理培训营造良好企业形象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营造良好企业形象的策略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企业形象危机应对与处理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企业形象概述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91" r="200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企业形象是指企业在公众心目中的整体印象和评价，包括企业的产品质量、服务水平、管理能力、社会责任等多个方面。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企业形象是企业的无形资产，良好的企业形象可以提高企业的知名度和美誉度，增强企业的竞争力和市场地位，有利于企业的长期发展。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视觉形象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行为形象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企业形象的构成要素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包括企业标志、标准字、标准色等视觉元素，是企业形象最直接的表现。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包括企业员工的行为举止、服务态度、工作效率等方面，是企业形象的重要组成部分。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包括企业产品的质量、性能、包装等方面，是企业形象的核心内容。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包括企业的社会责任、环保理念、公益事业等方面，是企业形象的延伸和拓展。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89" r="343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06" r="195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36" r="156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良好企业形象的特点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企业在公众中的知名度高，品牌效应显著。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企业在公众中的评价积极，口碑良好。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企业的产品或服务在市场上具有竞争优势，市场份额稳定。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企业积极履行社会责任，关注环保和公益事业，赢得社会尊重和认可。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知名度高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美誉度好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竞争力强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社会责任感强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通过制定和执行一系列规范化制度和流程，使企业的各项管理工作达到标准化、制度化、流程化的要求，提高企业的运营效率和管理水平。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包括科学性、合理性、可操作性、持续改进等原则，确保规范化管理的有效实施。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根据企业的实际情况和需求，制定各项规范化管理制度和流程，明确各项工作的标准和要求。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制定规范化管理制度和流程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执行和监督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通过宣传和培训，使员工了解并熟悉规范化管理的相关制度和流程，提高员工的规范化意识。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按照制定的制度和流程，严格执行各项管理工作，并通过监督和检查，确保规范化管理的有效实施。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根据实际情况和反馈，不断完善和改进规范化管理的制度和流程，提高企业的管理水平和效率。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规范化管理与企业形象的关系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通过实施规范化管理，可以展示企业专业、严谨、高效的管理形象，提升企业在客户和合作伙伴心中的地位和信任度。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规范化管理可以提高企业的运营效率和管理水平，降低企业运营风险，从而增强企业的市场竞争力。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规范化管理有助于企业建立完善的内部管理体系，为企业的可持续发展提供有力保障。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营造良好企业形象的策略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根据企业发展战略和市场定位，明确企业形象的核心价值和特点，为形象建设提供方向。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明确企业形象定位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制定形象传播策略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建立形象评估机制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292" r="2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根据目标受众和传播渠道，制定相应的形象传播策略，包括广告、公关、社交媒体等多种手段。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定期对企业形象进行评估，及时发现问题并调整策略，确保形象建设的持续性和有效性。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制定企业形象战略规划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通过企业文化建设，培育积极向上的企业精神，激发员工的归属感和自豪感。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培育企业精神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制定员工行为规范，明确员工在工作中的行为准则和礼仪标准，展现企业的专业形象。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推行行为规范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建立良好的内部沟通机制，促进员工之间的交流和合作，形成和谐的工作氛围。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加强企业文化建设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https://d.book118.com/898054032054006045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2024-09-25T21:30:58.168</cp:lastPrinted>
  <dcterms:created xsi:type="dcterms:W3CDTF">2024-09-25T13:30:58Z</dcterms:created>
  <dcterms:modified xsi:type="dcterms:W3CDTF">2024-09-25T13:31:00Z</dcterms:modified>
</cp:coreProperties>
</file>