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7BD2CC-E594-424A-ABA9-AF767EECF1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790A88-5D31-4B22-960C-0B3BA651B6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DA9038-CE64-4414-BAB0-82F113FB88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126F0A-34FA-4EC9-BDCC-2D43350937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8EBACCB-C6CA-4C4C-AA1C-FE50C50400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420D788-3414-44E7-8D94-3C2D65E1EC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BA1634D-9993-451E-A685-3D4646FBC0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7AD83A-8518-47BA-AE20-7890E5F933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1B79A4-A84D-4847-9B5E-FD8CF563F4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D09387-3C42-492A-8390-2E3C027231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886CA8-AC60-4791-AC72-2D64D0E9ED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1.jpeg" /><Relationship Id="rId6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805412411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营销活动的策划方法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59816" y="5259787"/>
            <a:ext cx="320040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/>
                </a:solidFill>
                <a:latin typeface="Arial"/>
                <a:ea typeface="Arial"/>
                <a:cs typeface="Arial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9816" y="5741875"/>
            <a:ext cx="299085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/>
                </a:solidFill>
                <a:latin typeface="Arial"/>
                <a:ea typeface="Arial"/>
                <a:cs typeface="Arial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营销活动策划概述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营销活动策划的步骤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营销活动创意设计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营销活动传播策略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营销活动效果评估与优化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营销活动策划概述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营销活动是指企业为了实现特定的营销目标，通过一系列有计划、有组织的营销手段和策略，吸引和保持客户，提升品牌知名度和销售业绩的活动。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营销活动的目的是为了提高品牌知名度、促进产品销售、增加市场份额、提升客户忠诚度和加强企业形象等。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036" r="2403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营销活动的定义与目的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可分为品牌营销活动、销售促进活动、客户关系维护活动等。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按目标分类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3218" r="2321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按形式分类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按内容分类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3218" r="2321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可分为线上营销活动、线下营销活动、线上线下互动营销活动等。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可分为产品推广活动、主题促销活动、节日庆典活动等。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营销活动的分类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在策划营销活动时，要明确活动的目标，确保活动能够有效地实现预期的营销效果。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目标明确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在策划营销活动之前，需要进行充分的市场调研，了解目标客户的需求和喜好，以及竞争对手的营销策略。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市场调研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一个成功的营销活动需要有独特的创意和亮点，能够吸引目标客户的关注和兴趣。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创意独特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在策划营销活动时，需要充分整合企业内外部的资源，包括人力、物力、财力等，以确保活动的顺利进行。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资源整合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营销活动策划的基本原则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营销活动策划的步骤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423" r="33423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确定调研目标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收集数据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分析数据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制定策略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市场调研与分析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明确调研目的，确定需要了解的信息，如消费者需求、市场趋势、竞争对手情况等。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对收集到的数据进行整理、分类、对比和解读，发现市场趋势和规律，识别潜在机会和风险。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通过问卷调查、访谈、观察等方式收集数据，了解市场现状和潜在机会。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根据市场调研结果，制定相应的营销策略和行动计划。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确定营销活动的具体目标，如提高品牌知名度、促进销售、增强消费者忠诚度等。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1417" r="2141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明确目标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分析目标受众的特点和需求，以便更好地满足他们的需求。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确定目标受众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根据目标受众和市场环境，制定相应的定位策略，突出产品或服务的优势和差异化。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定位策略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确定营销目标与定位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品牌策略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产品策略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渠道策略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促销策略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制定营销策略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11244" r="11244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确定品牌形象、品牌价值和品牌传播策略，以提高品牌知名度和美誉度。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根据市场需求和竞争情况，制定产品组合、定价和包装策略。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选择合适的销售渠道和合作伙伴，以扩大销售覆盖面和提高市场占有率。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制定各种促销活动，如折扣、赠品、会员制度等，以吸引消费者和提高销售量。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9958" b="9958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制定执行计划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制定详细的执行时间表，包括活动策划、资源准备、活动推广和效果评估等阶段。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根据活动需要，合理分配人力、物力和财力等资源，确保活动的顺利实施。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根据活动规模和资源需求，制定合理的预算，控制成本并确保投资回报。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明确各环节的责任人，确保活动的顺利进行和效果达成。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确定时间表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分配资源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制定预算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确定责任人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根据营销目标和执行计划，制定详细的预算计划，包括人员工资、广告费用、促销活动成本等。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预算制定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资源整合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预算控制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资源优化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合理整合内外部资源，如人力、物力、财力等，确保活动的顺利实施。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在活动实施过程中，密切关注预算执行情况，及时调整预算分配，避免超支现象。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根据实际需要，优化资源配置，提高资源利用效率，确保活动的成功实施。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预算与资源分配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https://d.book118.com/898054124114006036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2024-09-16T04:26:27.167</cp:lastPrinted>
  <dcterms:created xsi:type="dcterms:W3CDTF">2024-09-15T20:26:27Z</dcterms:created>
  <dcterms:modified xsi:type="dcterms:W3CDTF">2024-09-15T20:26:29Z</dcterms:modified>
</cp:coreProperties>
</file>