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44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1326A-EF70-4BF6-828C-3EFB9375D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5EB67-D3E4-4261-8BAE-3042BFB51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A4D5D-0BA4-414B-A452-6D338AEB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8E933-D3A0-4D2F-9A91-E77BD9A73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68A73A-5D08-4A34-BC96-DB832E7D8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3C62C-7C49-45BC-83D9-5FD5982DD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7616D4-E7FC-4554-AEE8-AEE9F768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F9CA3-B82D-4C38-9D97-476F7BCEC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6CEE1-8501-4CFF-85C4-A5E3FAA0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2E923-96BD-47CE-802A-0F9A8BEBD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84F08-3CDD-4714-9BD0-3A135C249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93" r:id="rId2"/>
    <p:sldLayoutId id="2147486794" r:id="rId3"/>
    <p:sldLayoutId id="2147486795" r:id="rId4"/>
    <p:sldLayoutId id="2147486796" r:id="rId5"/>
    <p:sldLayoutId id="2147486797" r:id="rId6"/>
    <p:sldLayoutId id="2147486798" r:id="rId7"/>
    <p:sldLayoutId id="2147486799" r:id="rId8"/>
    <p:sldLayoutId id="2147486800" r:id="rId9"/>
    <p:sldLayoutId id="2147486801" r:id="rId10"/>
    <p:sldLayoutId id="214748680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tags" Target="../tags/tag123.xml" /><Relationship Id="rId29" Type="http://schemas.openxmlformats.org/officeDocument/2006/relationships/tags" Target="../tags/tag124.xml" /><Relationship Id="rId3" Type="http://schemas.openxmlformats.org/officeDocument/2006/relationships/tags" Target="../tags/tag98.xml" /><Relationship Id="rId30" Type="http://schemas.openxmlformats.org/officeDocument/2006/relationships/tags" Target="../tags/tag125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504607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物流融资方案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物流融资方案类型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物流融资方案优势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物流融资方案实施步骤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物流融资方案风险及应对措施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物流融资概述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物流融资概述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物流融资的定义</a:t>
            </a:r>
            <a:endParaRPr lang="zh-CN" altLang="en-US"/>
          </a:p>
        </p:txBody>
      </p:sp>
      <p:sp>
        <p:nvSpPr>
          <p:cNvPr id="10489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物流融资是银行以物流公司为中介，提供贷款给供应商的金融服务。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供应商以货物为抵押，获得银行贷款。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物流融资帮助供应商解决资金问题，提高生产效率。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银行通过物流公司控制货物，降低贷款风险。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物流融资的重要性</a:t>
            </a:r>
            <a:endParaRPr lang="zh-CN" altLang="en-US"/>
          </a:p>
        </p:txBody>
      </p:sp>
      <p:sp>
        <p:nvSpPr>
          <p:cNvPr id="104897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促进供应链的协调与稳定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实现金融机构的业务创新和转型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增强企业的竞争力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降低企业的财务成本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物流融资的发展趋势</a:t>
            </a:r>
            <a:endParaRPr lang="zh-CN" altLang="en-US"/>
          </a:p>
        </p:txBody>
      </p:sp>
      <p:sp>
        <p:nvSpPr>
          <p:cNvPr id="1049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物流融资成为重要融资方式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物流融资需求持续增长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物流融资风险控制能力不断提升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物流融资与互联网技术深度融合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物流融资方案类型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仓单质押融资</a:t>
            </a:r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定义：将储存在物流企业仓库中的货物作为质押物，将仓单作为权利质押给银行，从而获得贷款的融资方式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0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2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操作流程：企业将货物存储在物流企业仓库中，物流企业出具仓单，银行根据仓单提供贷款，企业用贷款购买所需物资，货物仍存放在物流企业仓库中，物流企业负责监管和保管货物，直至企业归还贷款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特点：利用物流企业的专业能力和资源优势，降低银行贷款风险，提高企业融资效率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8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适用范围：适用于有大量库存但缺乏流动资金的企业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保兑仓融资</a:t>
            </a:r>
            <a:endParaRPr lang="zh-CN" altLang="en-US"/>
          </a:p>
        </p:txBody>
      </p:sp>
      <p:sp>
        <p:nvSpPr>
          <p:cNvPr id="10492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定义：保兑仓融资是指供应商、经销商和银行三方合作，由银行为经销商提供融资支持，经销商向供应商支付保证金，供应商根据银行指令发货给经销商的融资方式。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特点：保兑仓融资具有灵活性、便捷性和安全性等特点，能够满足经销商在采购、销售和库存管理等方面的需求。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适用场景：保兑仓融资适用于供应商和经销商之间的长期合作关系，以及经销商需要大量采购商品的情况。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操作流程：保兑仓融资的操作流程包括经销商向银行申请融资、银行审核经销商资质、供应商根据银行指令发货、经销商销售商品并回笼资金、经销商偿还银行融资等步骤。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融通仓融资</a:t>
            </a:r>
            <a:endParaRPr lang="zh-CN" altLang="en-US"/>
          </a:p>
        </p:txBody>
      </p:sp>
      <p:sp>
        <p:nvSpPr>
          <p:cNvPr id="10492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运作模式：融通仓融资的运作模式包括企业向银行提出贷款申请，银行对企业的质押物进行评估和审核，然后与企业签订贷款合同，最后银行根据合同约定向企业发放贷款。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定义：融通仓融资是一种基于物流企业的融资方式，通过将企业的动产或货权质押给银行，获得银行的贷款支持。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特点：融通仓融资具有灵活性强、操作简便、风险可控等优点，能够有效地解决中小企业融资难的问题。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适用范围：融通仓融资适用于各类中小企业，特别是那些拥有大量动产或货权的企业。同时，该融资方式也适用于那些需要短期资金支持的企业。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统一授信融资</a:t>
            </a:r>
            <a:endParaRPr lang="zh-CN" altLang="en-US"/>
          </a:p>
        </p:txBody>
      </p:sp>
      <p:sp>
        <p:nvSpPr>
          <p:cNvPr id="10493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定义：银行对物流运营人给予一定的信用额度，物流运营人在该信用额度内进行融资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优点：提高银行参与物流金融的积极性，降低物流金融的成本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缺点：银行面临物流运营人信用风险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应用范围：适用于物流运营人拥有稳定的物流资源和经营能力的情况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物流融资方案优势</a:t>
            </a:r>
            <a:endParaRPr lang="zh-CN" altLang="en-US"/>
          </a:p>
        </p:txBody>
      </p:sp>
      <p:sp>
        <p:nvSpPr>
          <p:cNvPr id="10494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提高企业融资能力</a:t>
            </a:r>
            <a:endParaRPr lang="zh-CN" altLang="en-US"/>
          </a:p>
        </p:txBody>
      </p:sp>
      <p:sp>
        <p:nvSpPr>
          <p:cNvPr id="10494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增强企业信用等级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加快资金周转速度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增加企业投资机会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降低融资成本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降低企业融资成本</a:t>
            </a:r>
            <a:endParaRPr lang="zh-CN" altLang="en-US"/>
          </a:p>
        </p:txBody>
      </p:sp>
      <p:sp>
        <p:nvSpPr>
          <p:cNvPr id="10495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减少物流企业融资难度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提高资金使用效率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增强企业的竞争力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降低企业的财务负担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增强企业供应链管理能力</a:t>
            </a:r>
            <a:endParaRPr lang="zh-CN" altLang="en-US"/>
          </a:p>
        </p:txBody>
      </p:sp>
      <p:sp>
        <p:nvSpPr>
          <p:cNvPr id="10496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优化现金流：通过物流融资，企业可以更好地管理现金流，提高资金利用率。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降低采购成本：通过与供应商建立长期合作关系，企业可以获得更优惠的采购价格，降低采购成本。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降低库存成本：通过物流融资，企业可以更好地管理库存，降低库存成本。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增强企业竞争力：通过物流融资，企业可以更好地管理供应链，提高企业竞争力。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https://d.book118.com/898055046070006027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物流融资方案</vt:lpstr>
      <vt:lpstr>目录</vt:lpstr>
      <vt:lpstr>添加章节标题</vt:lpstr>
      <vt:lpstr>物流融资概述</vt:lpstr>
      <vt:lpstr>PowerPoint Presentation</vt:lpstr>
      <vt:lpstr>物流融资的定义</vt:lpstr>
      <vt:lpstr>物流融资的重要性</vt:lpstr>
      <vt:lpstr>物流融资的发展趋势</vt:lpstr>
      <vt:lpstr>物流融资方案类型</vt:lpstr>
      <vt:lpstr>PowerPoint Presentation</vt:lpstr>
      <vt:lpstr>仓单质押融资</vt:lpstr>
      <vt:lpstr>保兑仓融资</vt:lpstr>
      <vt:lpstr>融通仓融资</vt:lpstr>
      <vt:lpstr>统一授信融资</vt:lpstr>
      <vt:lpstr>物流融资方案优势</vt:lpstr>
      <vt:lpstr>PowerPoint Presentation</vt:lpstr>
      <vt:lpstr>提高企业融资能力</vt:lpstr>
      <vt:lpstr>降低企业融资成本</vt:lpstr>
      <vt:lpstr>增强企业供应链管理能力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2024-09-05T10:44:57.624</cp:lastPrinted>
  <dcterms:created xsi:type="dcterms:W3CDTF">2024-09-05T02:44:57Z</dcterms:created>
  <dcterms:modified xsi:type="dcterms:W3CDTF">2024-09-05T02:44:59Z</dcterms:modified>
</cp:coreProperties>
</file>