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7978E-6CF9-43A2-8349-BE834A720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B583-2C86-4A4B-9DD9-36F88AE0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FC549-A185-4C0D-BBFC-98CCCEAA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97E38-B841-4438-B7DC-BEDE38F8A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D59F9-7221-4D65-8B6C-3180FAC5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CEC6C-D4A1-4EDE-BA72-F86A45EF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E1C10-81F6-4200-A722-9FB2022E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B37A1-43FF-4E8A-A599-8D5AFAA5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0359B-A1F3-447C-A1B9-AB2A25A1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9B405-6960-4AD1-93A5-8FD73960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2EE3E-EDF8-45AF-9376-1570DC00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31" Type="http://schemas.openxmlformats.org/officeDocument/2006/relationships/tags" Target="../tags/tag232.xml" /><Relationship Id="rId32" Type="http://schemas.openxmlformats.org/officeDocument/2006/relationships/tags" Target="../tags/tag233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18" Type="http://schemas.openxmlformats.org/officeDocument/2006/relationships/tags" Target="../tags/tag262.xml" /><Relationship Id="rId19" Type="http://schemas.openxmlformats.org/officeDocument/2006/relationships/tags" Target="../tags/tag26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6033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膝关节病理性不全脱位的护理查房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膝关节病理性不全脱位概述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病例汇报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健康宣教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护理诊断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膝关节病理性不全脱位概述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定义：膝关节病理性不全脱位是指膝关节在受到外力作用下，关节面发生分离，导致关节功能障碍的一种疾病。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病因：膝关节病理性不全脱位的病因主要包括创伤、退行性病变、感染、肿瘤等。其中，创伤是最常见的病因，如运动损伤、交通事故等。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膝关节活动受限：屈伸、旋转受限，影响正常活动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膝关节畸形：关节脱位，导致关节畸形，影响美观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膝关节疼痛：活动时加重，休息时减轻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膝关节肿胀：关节积液，肿胀明显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诊断与鉴别诊断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病史：了解患者年龄、性别、职业、受伤机制等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体格检查：观察膝关节肿胀、疼痛、活动受限等情况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影像学检查：X线片、CT、MRI等，了解关节脱位程度、软骨损伤情况等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实验室检查：血常规、血沉、C反应蛋白等，了解炎症反应情况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鉴别诊断：与其他膝关节疾病如半月板损伤、韧带损伤等相鉴别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治疗原则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保守治疗：通过非手术方法缓解症状，如药物治疗、物理治疗等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早期诊断：尽早发现并确诊膝关节病理性不全脱位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手术治疗：对于保守治疗无效或病情严重的患者，可考虑手术治疗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康复治疗：术后进行康复训练，以恢复关节功能和生活质量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职业：退休工人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诊断：膝关节病理性不全脱位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护理需求：疼痛管理，生活自理能力训练，心理支持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家庭状况：已婚，有一子一女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病史：膝关节疼痛，活动受限，曾接受过保守治疗，效果不佳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治疗方案：手术治疗，术后康复训练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主诉与现病史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主诉：膝关节疼痛、活动受限等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既往史：是否有类似疾病或其他疾病史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体格检查：膝关节肿胀、压痛、活动度受限等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诊断：膝关节病理性不全脱位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护理措施：止痛、消肿、关节活动度训练等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现病史：发病时间、持续时间、加重或缓解因素等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辅助检查：X线、MRI等影像学检查结果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体格检查与辅助检查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体格检查：观察患者的膝关节肿胀、疼痛、活动受限等情况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辅助检查：X线片、CT、MRI等影像学检查，了解膝关节的损伤程度和病变情况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实验室检查：血常规、尿常规、生化等检查，了解患者的炎症反应和代谢情况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关节镜检查：直接观察膝关节内部的病变情况，明确诊断和治疗方案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初步诊断与处理方案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诊断：膝关节病理性不全脱位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病因：外伤、疾病、先天性发育异常等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临床表现：疼痛、肿胀、关节活动受限等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处理方案：制动、止痛、消肿、关节复位等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康复治疗：功能锻炼、理疗、支具等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预防措施：避免外伤、加强锻炼、定期检查等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原因：膝关节病理性不全脱位导致的疼痛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症状：关节疼痛、肿胀、活动受限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护理措施：止痛药物、冷热敷、按摩、理疗等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预防措施：避免过度劳累、加强关节保护、保持良好的生活习惯等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https://d.book118.com/898056033000006041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1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1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1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1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9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膝关节病理性不全脱位的护理查房</vt:lpstr>
      <vt:lpstr>目录</vt:lpstr>
      <vt:lpstr>膝关节病理性不全脱位概述</vt:lpstr>
      <vt:lpstr>定义和病因</vt:lpstr>
      <vt:lpstr>临床表现</vt:lpstr>
      <vt:lpstr>诊断与鉴别诊断</vt:lpstr>
      <vt:lpstr>治疗原则</vt:lpstr>
      <vt:lpstr>病例汇报</vt:lpstr>
      <vt:lpstr>患者基本信息</vt:lpstr>
      <vt:lpstr>主诉与现病史</vt:lpstr>
      <vt:lpstr>体格检查与辅助检查</vt:lpstr>
      <vt:lpstr>初步诊断与处理方案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2024-09-19T14:26:56.797</cp:lastPrinted>
  <dcterms:created xsi:type="dcterms:W3CDTF">2024-09-19T06:26:56Z</dcterms:created>
  <dcterms:modified xsi:type="dcterms:W3CDTF">2024-09-19T06:26:59Z</dcterms:modified>
</cp:coreProperties>
</file>