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E209F6-D68E-492F-B793-16F6530575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5B0F7F-BC31-4497-AFDE-B3883BF4F2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421775-2DA1-4B77-BCD8-0F57A7F941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699AAB-2367-4A49-8244-BC4AF0F172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398037-7C65-4B79-B77F-AC534DB405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4B29D7-5B1F-4538-9931-CF90D92194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336702-494B-4022-AF09-CC2549E840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03D59B-DF2B-41D0-8C7D-D45038EC2F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F25DC7-44DB-4710-B121-E1FC31EA4C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77B657-0CCA-4D14-81A6-D50345BAF7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539157-344D-4267-A7F8-E793CCA578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5707204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汇报人</a:t>
            </a:r>
            <a:r>
              <a:rPr lang="en-US" sz="1325">
                <a:solidFill>
                  <a:schemeClr val="accent1"/>
                </a:solidFill>
                <a:latin typeface="Arial"/>
                <a:ea typeface="Arial"/>
                <a:cs typeface="Arial"/>
              </a:rPr>
              <a:t>:&lt;XXX&gt;</a:t>
            </a:r>
            <a:endParaRPr lang="en-US" sz="1100"/>
          </a:p>
        </p:txBody>
      </p:sp>
      <p:sp>
        <p:nvSpPr>
          <p:cNvPr id="3" name="AutoShape 3"/>
          <p:cNvSpPr/>
          <p:nvPr/>
        </p:nvSpPr>
        <p:spPr>
          <a:xfrm>
            <a:off x="6369054" y="4673857"/>
            <a:ext cx="2068238" cy="271780"/>
          </a:xfrm>
          <a:prstGeom prst="rect">
            <a:avLst/>
          </a:prstGeom>
          <a:noFill/>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2024-01-10</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特殊教育专业职业生涯规划总结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特殊教育专业概述</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特殊教育专业职业生涯规划</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成功案例分享</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特殊教育专业是针对具有身体、智力、情感等方面障碍的儿童和成人进行教育的专业领域。随着社会对特殊教育需求的不断增长，特殊教育专业的职业生涯规划变得越来越重要。</a:t>
            </a:r>
          </a:p>
        </p:txBody>
      </p:sp>
      <p:sp>
        <p:nvSpPr>
          <p:cNvPr id="5" name="TextBox 5"/>
          <p:cNvSpPr txBox="1"/>
          <p:nvPr/>
        </p:nvSpPr>
        <p:spPr>
          <a:xfrm>
            <a:off x="6433527" y="4146638"/>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本总结旨在为特殊教育专业的学生和从业者提供一份全面的职业生涯规划指南，帮助他们了解该领域的职业前景、要求和发展方向。</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flipH="1">
            <a:off x="1150833" y="160790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1737858" y="230780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H="1">
            <a:off x="3784686" y="1607814"/>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4503157" y="226180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813195" y="2421154"/>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886919" y="2277231"/>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813195" y="2353336"/>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896444" y="2353336"/>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3678" y="2148739"/>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76822" y="221474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679845" y="2421154"/>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712611" y="221474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686989" y="2353336"/>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9094" y="2077968"/>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13195" y="2077968"/>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53664" y="212492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29280" y="2148739"/>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698324" y="2277231"/>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13195" y="248192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35185" y="2277231"/>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56617" y="2148739"/>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28042" y="2353336"/>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3195" y="2277231"/>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813195" y="2148739"/>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3195" y="221474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46520" y="221474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719755" y="254974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23946" y="2421154"/>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20898" y="248192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675749" y="248192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07778" y="248192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903587" y="2421154"/>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52426" y="213330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847104" y="213330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800051" y="213330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739376" y="219807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59582" y="219807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800051" y="219807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729280" y="226180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870821" y="226180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800051" y="226180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719755" y="233790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881013" y="233790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800051" y="233790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712611" y="240572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888062" y="240572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800051" y="240572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709658" y="246639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893491" y="246639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800051" y="246639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706706" y="253421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896444" y="253421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800051" y="253421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00051" y="260441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flipH="1">
            <a:off x="6426064" y="1607814"/>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Freeform 57"/>
          <p:cNvSpPr/>
          <p:nvPr/>
        </p:nvSpPr>
        <p:spPr>
          <a:xfrm>
            <a:off x="7127579" y="2209032"/>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flipH="1">
            <a:off x="9050487" y="160790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Freeform 59"/>
          <p:cNvSpPr/>
          <p:nvPr/>
        </p:nvSpPr>
        <p:spPr>
          <a:xfrm>
            <a:off x="9497590" y="245077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flipH="1">
            <a:off x="1007862" y="2998750"/>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flipH="1">
            <a:off x="3642096" y="2998750"/>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flipH="1">
            <a:off x="6283760" y="2998750"/>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flipH="1">
            <a:off x="8908945" y="2998750"/>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TextBox 64"/>
          <p:cNvSpPr txBox="1"/>
          <p:nvPr/>
        </p:nvSpPr>
        <p:spPr>
          <a:xfrm>
            <a:off x="904945"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solidFill>
                <a:latin typeface="Microsoft Yahei"/>
                <a:ea typeface="Microsoft Yahei"/>
                <a:cs typeface="Microsoft Yahei"/>
              </a:rPr>
              <a:t>01</a:t>
            </a:r>
          </a:p>
        </p:txBody>
      </p:sp>
      <p:sp>
        <p:nvSpPr>
          <p:cNvPr id="65" name="TextBox 65"/>
          <p:cNvSpPr txBox="1"/>
          <p:nvPr/>
        </p:nvSpPr>
        <p:spPr>
          <a:xfrm>
            <a:off x="3539179"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solidFill>
                <a:latin typeface="Microsoft Yahei"/>
                <a:ea typeface="Microsoft Yahei"/>
                <a:cs typeface="Microsoft Yahei"/>
              </a:rPr>
              <a:t>02</a:t>
            </a:r>
          </a:p>
        </p:txBody>
      </p:sp>
      <p:sp>
        <p:nvSpPr>
          <p:cNvPr id="66" name="TextBox 66"/>
          <p:cNvSpPr txBox="1"/>
          <p:nvPr/>
        </p:nvSpPr>
        <p:spPr>
          <a:xfrm>
            <a:off x="6180842"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solidFill>
                <a:latin typeface="Microsoft Yahei"/>
                <a:ea typeface="Microsoft Yahei"/>
                <a:cs typeface="Microsoft Yahei"/>
              </a:rPr>
              <a:t>03</a:t>
            </a:r>
          </a:p>
        </p:txBody>
      </p:sp>
      <p:sp>
        <p:nvSpPr>
          <p:cNvPr id="67" name="TextBox 67"/>
          <p:cNvSpPr txBox="1"/>
          <p:nvPr/>
        </p:nvSpPr>
        <p:spPr>
          <a:xfrm>
            <a:off x="8805265"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solidFill>
                <a:latin typeface="Microsoft Yahei"/>
                <a:ea typeface="Microsoft Yahei"/>
                <a:cs typeface="Microsoft Yahei"/>
              </a:rPr>
              <a:t>04</a:t>
            </a:r>
          </a:p>
        </p:txBody>
      </p:sp>
      <p:sp>
        <p:nvSpPr>
          <p:cNvPr id="68" name="TextBox 68"/>
          <p:cNvSpPr txBox="1"/>
          <p:nvPr/>
        </p:nvSpPr>
        <p:spPr>
          <a:xfrm>
            <a:off x="6257058" y="40063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本报告分为三个部分：特殊教育专业概述、职业生涯规划要点和未来发展趋势。</a:t>
            </a:r>
          </a:p>
        </p:txBody>
      </p:sp>
      <p:sp>
        <p:nvSpPr>
          <p:cNvPr id="69" name="AutoShape 6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TextBox 8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报告结构</a:t>
            </a:r>
          </a:p>
        </p:txBody>
      </p:sp>
      <p:sp>
        <p:nvSpPr>
          <p:cNvPr id="90" name="TextBox 90"/>
          <p:cNvSpPr txBox="1"/>
          <p:nvPr/>
        </p:nvSpPr>
        <p:spPr>
          <a:xfrm>
            <a:off x="3600742" y="40063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本报告分为三个部分：特殊教育专业概述、职业生涯规划要点和未来发展趋势。</a:t>
            </a:r>
          </a:p>
        </p:txBody>
      </p:sp>
      <p:sp>
        <p:nvSpPr>
          <p:cNvPr id="91" name="TextBox 91"/>
          <p:cNvSpPr txBox="1"/>
          <p:nvPr/>
        </p:nvSpPr>
        <p:spPr>
          <a:xfrm>
            <a:off x="944426" y="40063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本报告分为三个部分：特殊教育专业概述、职业生涯规划要点和未来发展趋势。</a:t>
            </a:r>
          </a:p>
        </p:txBody>
      </p:sp>
      <p:sp>
        <p:nvSpPr>
          <p:cNvPr id="92" name="TextBox 92"/>
          <p:cNvSpPr txBox="1"/>
          <p:nvPr/>
        </p:nvSpPr>
        <p:spPr>
          <a:xfrm>
            <a:off x="8913375" y="40063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本报告分为三个部分：特殊教育专业概述、职业生涯规划要点和未来发展趋势。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特殊教育专业概述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目标</a:t>
            </a:r>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定义与目标</a:t>
            </a:r>
          </a:p>
        </p:txBody>
      </p:sp>
      <p:sp>
        <p:nvSpPr>
          <p:cNvPr id="31" name="AutoShape 31"/>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6458495" y="1716941"/>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特殊教育专业致力于为有特殊教育需求的儿童、青少年和成人提供高质量的教育和培训。</a:t>
            </a:r>
          </a:p>
        </p:txBody>
      </p:sp>
      <p:sp>
        <p:nvSpPr>
          <p:cNvPr id="34" name="TextBox 34"/>
          <p:cNvSpPr txBox="1"/>
          <p:nvPr/>
        </p:nvSpPr>
        <p:spPr>
          <a:xfrm>
            <a:off x="6458495" y="4396703"/>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培养具备专业知识和技能的特殊教育教师、教育咨询师、康复治疗师等，以支持特殊学生的全面发展。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042" r="504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促进平等</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提高生活质量</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促进社会和谐</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特殊教育提供平等的教育机会，使特殊学生能够与普通学生一样获得知识和技能，实现自我价值。</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通过特殊教育，特殊学生能够获得更好的生活技能、就业能力和社交能力，提高生活质量。</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特殊学生作为社会的一部分，他们的教育和融入对于社会的和谐发展至关重要。</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特殊教育的重要性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sp>
        <p:nvSpPr>
          <p:cNvPr id="5" name="Freeform 5"/>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sp>
        <p:nvSpPr>
          <p:cNvPr id="8" name="Freeform 8"/>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特殊教育的发展历程</a:t>
            </a:r>
          </a:p>
        </p:txBody>
      </p:sp>
      <p:sp>
        <p:nvSpPr>
          <p:cNvPr id="32" name="AutoShape 32"/>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特殊教育的起源可以追溯到古代，但现代特殊教育的发展主要是在20世纪。</a:t>
            </a:r>
          </a:p>
        </p:txBody>
      </p:sp>
      <p:sp>
        <p:nvSpPr>
          <p:cNvPr id="36" name="TextBox 3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例如，1975年联合国大会通过的《残疾人权利宣言》对于特殊教育的发展起到了重要的推动作用。</a:t>
            </a:r>
          </a:p>
        </p:txBody>
      </p:sp>
      <p:sp>
        <p:nvSpPr>
          <p:cNvPr id="37" name="TextBox 3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随着社会的发展，特殊教育的理念和方法也在不断更新和改进，以更好地满足特殊学生的需求。</a:t>
            </a:r>
          </a:p>
        </p:txBody>
      </p:sp>
      <p:sp>
        <p:nvSpPr>
          <p:cNvPr id="38" name="TextBox 3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起源</a:t>
            </a:r>
          </a:p>
        </p:txBody>
      </p:sp>
      <p:sp>
        <p:nvSpPr>
          <p:cNvPr id="39" name="TextBox 3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重要事件</a:t>
            </a:r>
          </a:p>
        </p:txBody>
      </p:sp>
      <p:sp>
        <p:nvSpPr>
          <p:cNvPr id="40" name="TextBox 4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发展趋势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特殊教育专业职业生涯规划</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特殊教育专业人员致力于为有特殊教育需求的儿童和青少年提供高质量的教育服务。</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通过专业学习和实践经验，不断提升自己的教育技能和专业知识，为特殊儿童和青少年提供个性化、全面的教育支持。</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职业定位与目标</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职业目标</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职业定位</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https://d.book118.com/898057072044006032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2024-09-09T17:20:01.827</cp:lastPrinted>
  <dcterms:created xsi:type="dcterms:W3CDTF">2024-09-09T09:20:01Z</dcterms:created>
  <dcterms:modified xsi:type="dcterms:W3CDTF">2024-09-09T09:20:03Z</dcterms:modified>
</cp:coreProperties>
</file>