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67EAC-8C43-412B-B2D2-C503A33AD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C5BDC-9361-42EF-8775-C4EF2995D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D1CBD-080B-43A4-A711-696D26645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60BD0-C8A1-4853-8C09-76A8B9027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1BE171-4C12-46DC-BDDC-5C2EF801E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05D9F6-A427-42CF-9153-973D051EE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9E3D95-2095-45FF-8BE0-36FFA0F06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788DC-0FB0-4CAD-A90A-38AF0FC7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600C2-060E-4261-B9CD-002B68A43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FB662-F21A-4B2D-B8C5-9B4FCC90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463AA-DA46-49C7-987B-D1D285604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61050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供水企业预防职务犯罪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供水企业职务犯罪的主要类型和特点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供水企业预防职务犯罪的措施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供水企业预防职务犯罪的案例分析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供水企业在保障城市供水安全方面发挥着越来越重要的作用。然而，供水企业职务犯罪问题也日益凸显，严重影响了企业的正常运营和公众利益。因此，预防供水企业职务犯罪成为了亟待解决的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水企业职务犯罪是指供水企业从业人员利用职务之便实施的贪污、受贿、挪用公款等违法行为。这些行为不仅损害了企业的经济利益，还严重影响了企业的声誉和公众信任度。因此，预防供水企业职务犯罪对于保障供水安全、维护社会稳定具有重要意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预防供水企业职务犯罪具有以下重要性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保障供水安全：预防职务犯罪有助于确保供水企业的正常运营，从而保障城市供水安全。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保护公共利益：预防供水企业职务犯罪有助于保护公共利益，防止国有资产流失和社会资源的浪费。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维护社会稳定：供水是城市基础设施的重要组成部分，预防职务犯罪有助于维护社会稳定。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预防职务犯罪是指通过一系列措施和手段，防止供水企业从业人员利用职务之便实施违法犯罪行为的过程。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预防职务犯罪的定义和重要性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供水企业职务犯罪的主要类型和特点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39" b="71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贪污受贿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贪污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利用职务之便，非法占有公共财物。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索取或收受他人财物，为他人谋取利益。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涉及金额较大，多与工程项目、物资采购等有关。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81" r="288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17" r="305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910" r="24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擅自将公款用于个人或非正常用途。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挪用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通常涉及较大金额，时间较短，多与资金运作、投资有关。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挪用公款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玩忽职守、滥用职权等行为。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渎职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708" r="3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侵犯他人权益，如泄露商业机密、侵犯知识产权等。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影响范围广，可能造成重大损失和不良社会影响。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渎职侵权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利用职权或职务影响，为特定关系人谋取利益。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多与亲属、朋友等关系密切人有关，形式隐蔽多样。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利益输送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利益输送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供水企业预防职务犯罪的措施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https://d.book118.com/898061050032006035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2024-09-13T22:48:48.579</cp:lastPrinted>
  <dcterms:created xsi:type="dcterms:W3CDTF">2024-09-13T14:48:48Z</dcterms:created>
  <dcterms:modified xsi:type="dcterms:W3CDTF">2024-09-13T14:48:50Z</dcterms:modified>
</cp:coreProperties>
</file>