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DE2AE-F137-4885-9C20-D4F0FF874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04FF3-E470-4E85-ADD0-53995D317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09327-129F-4057-937D-C4070C0FF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BEE9C-F6F7-4FF8-9AF8-AC8EFFB7A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4FA674-6E04-4FE6-B574-49B3F3372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EFD5E-C27B-46F8-AC57-C8C9D0AA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9DD22-0DCB-4D22-B8C1-3DD70BDC8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355E9C-6949-44BD-A323-489BEE212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D7647-DB7A-4F31-A705-4E76D9056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359B6-C382-4F92-8E62-7D761FB17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B8CFC-B84E-4A18-9754-46C42F27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61117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数字化医院建设方案的患者隐私保护与管理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数字化医院建设中的患者隐私保护挑战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数字化医院患者隐私保护方案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数字化医院患者信息管理策略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随着医疗信息化的深入推进，患者隐私保护问题日益凸显，成为数字化医院建设不可忽视的重要环节。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加强患者隐私保护不仅是法律法规的要求，也是医疗机构提高服务质量、赢得患者信任的重要举措。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02" r="15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525" b="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049" r="704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数字化医院建设是医疗信息化发展的重要趋势，旨在通过信息技术提高医疗服务效率和质量。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防止患者个人信息泄露、滥用和非法交易，确保患者信息安全。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保护患者个人信息安全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保障患者的知情权、同意权和选择权，尊重患者的自主决策权。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维护患者合法权益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增强患者对医疗机构的信任度，提高医疗服务满意度和忠诚度。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促进医疗服务质量提升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加强医疗行业自律和监管，提升医疗行业整体形象和声誉。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推动医疗行业健康发展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患者隐私保护的重要性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数字化医院建设中的患者隐私保护挑战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数字化医院的信息系统可能存在安全漏洞，如未经授权的数据访问、系统后门等，导致患者数据泄露。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17" r="12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信息系统漏洞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医院内部员工可能因疏忽、恶意行为或社交工程手段而泄露患者数据。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内部人员泄露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与数字化医院合作的第三方供应商或服务提供商可能存在安全漏洞，导致患者数据泄露。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873" r="108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非法访问与篡改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未经授权的访问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攻击者可能通过非法手段获取医院信息系统的访问权限，进而窃取或篡改患者数据。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恶意软件攻击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恶意软件（如勒索软件、木马等）可能感染医院信息系统，导致患者数据被窃取或篡改。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数据完整性受损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攻击者可能对医院信息系统中的患者进行篡改，破坏数据的完整性和真实性，影响医疗决策的准确性。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投诉与纠纷增多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患者隐私泄露事件可能引发患者投诉和纠纷增多，给医院带来法律风险和经济损失。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隐私泄露担忧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患者对数字化医院隐私保护能力的担忧可能导致信任危机，影响医院的声誉和形象。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医疗服务质量下降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患者隐私泄露可能导致医疗服务质量下降，如医生无法准确了解患者病情、治疗方案不合理等，进而影响患者的治疗效果和满意度。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患者信任危机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数字化医院患者隐私保护方案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4" b="24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明确隐私保护的范围、责任主体、操作流程等，确保患者隐私在各个环节得到有效保护。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制定详细的隐私保护政策和流程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成立由医院领导、法律专家、技术人员等组成的隐私保护委员会，负责监督、检查、指导医院的隐私保护工作。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设立专门的隐私保护机构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定期对医护人员进行隐私保护相关法律法规、政策和技能的培训，提高医护人员的隐私保护意识和能力。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加强隐私保护培训和教育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建立健全的隐私保护制度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严格控制数据访问权限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根据医护人员的职责和角色，设置不同的数据访问权限，避免数据被非法访问和滥用。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对患者的个人信息、病历资料等进行加密处理，确保数据在传输和存储过程中的安全性。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建立完善的信息安全体系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包括防火墙、入侵检测、病毒防护等系统，防止外部攻击和数据泄露。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加强技术防护措施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https://d.book118.com/898061117101006040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2024-09-19T03:49:18.849</cp:lastPrinted>
  <dcterms:created xsi:type="dcterms:W3CDTF">2024-09-18T19:49:18Z</dcterms:created>
  <dcterms:modified xsi:type="dcterms:W3CDTF">2024-09-18T19:49:20Z</dcterms:modified>
</cp:coreProperties>
</file>