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F8F1A5-3A58-43AF-B096-656662790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3AA79-A386-45A9-B503-2329E4178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EF50FE-9849-4594-BF7E-BC6282300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304539-8341-4EA2-8659-01D74238D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2595D0-2434-432D-8235-CBEF0C0C78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7F088E-8A27-4EE6-9DA4-E4D0ABB256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2A92D6-70F3-4542-81BA-18C600761B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564B5-986C-4B0A-BA56-4084487FB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FA8724-7648-4253-A406-5C7B585C3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F6CD6-D3E0-4762-8365-6A3F54657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53F2A1-C901-43C3-90A6-BE7F69F91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61137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《人力资本产权理论》ppt课件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人力资本产权理论概述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人力资本产权的构成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人力资本产权的属性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人力资本产权的运作</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人力资本产权的发展趋势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人力资本产权理论概述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人力资本产权是市场经济发展到一定阶段后出现的一种新型产权形式，是人力资本所有者拥有的权益。</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人力资本产权是指对人力资本的所有权、使用权、收益权和处置权等权利的集合。</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人力资本产权包括所有权、使用权、收益权和处置权等多个方面，具有多样性。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依附性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人力资本产权依附于人的身体和大脑，离开人的载体无法存在。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人力资本产权的行使和实现是一个动态的过程，受到个人和社会多种因素的影响。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保障个人权益</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人力资本产权是保障个人权益的重要手段，能够促进个人积极性和创造性的发挥。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促进经济发展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人力资本产权能够促进经济发展，提高社会生产效率和竞争力。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推动社会进步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人力资本产权的实现和保护能够推动社会进步，促进社会公平正义和和谐发展。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人力资本产权的构成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31" r="2943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925" r="3592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作为人力资本的载体，个人拥有对自身人力资本的所有权和使用权。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在某些情况下，组织也可能成为人力资本产权的主体，例如在团队工作中，团队成员共同拥有团队人力资本产权。</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人力资本产权的主体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知识技能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人力资本产权的客体</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个体通过学习和实践积累的知识和技能，是人力资本的重要组成部分。</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健康状况</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个体的健康状况直接影响到其劳动能力和人力资本的价值。</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良好的人际关系可以为个体提供更多的发展机会和资源，因此也是人力资本的一种表现形式。</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人际关系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个体对其自身人力资本的完全支配权，包括使用、收益、处置等权利。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所有权</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个体在法律和社会规范的框架内，自主决定如何使用其人力资本的权利。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使用权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个体对其自身人力资本进行转让、放弃、限制等处置行为的权利。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处置权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人力资本产权的权能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人力资本产权的属性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https://d.book118.com/898061137143006033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2024-09-12T03:14:49.767</cp:lastPrinted>
  <dcterms:created xsi:type="dcterms:W3CDTF">2024-09-11T19:14:49Z</dcterms:created>
  <dcterms:modified xsi:type="dcterms:W3CDTF">2024-09-11T19:14:51Z</dcterms:modified>
</cp:coreProperties>
</file>