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0A421-2205-4176-9C1A-72F07432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7E294-2AEA-4EA7-9093-2C7A29657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70400-CF57-4BA6-A03A-883E5E1C9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B8106-DBAC-4AD5-ABB4-14B3D472C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94AF2-AE3C-4E1E-B9DD-F6E8B7A42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9A25B-F797-41F3-ABDB-5FA6B6CEC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93BACF-3E53-469C-83D4-6E503CC7C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F14B9-104D-4BE3-A4B4-8827AEEE8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81C18-3A82-45C8-A8F4-4E8784EC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0672D-BC7E-49A5-8495-7AC417ED5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8E145-6E47-40FE-B42C-C45E26252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201305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《办公软件教程wps》ppt课件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Office 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文字处理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表格处理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演示文稿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其他功能介绍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WPS Office 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1988年，WPS Office的前身“WPS”文字处理软件由求伯君推出，是中国第一套办公软件。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1997年，推出WPS Office 97，是第一个支持Windows平台的国产办公软件。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2000年，推出WPS Office 2000，实现了与微软Office的兼容。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WPS Office 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2005年，推出WPS Office 2005，进一步提高了软件的性能和稳定性。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2010年，推出WPS Office 2010，增加了许多新功能和组件，并改进了云存储功能。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2002年，推出WPS Office 2002，增加了许多新功能，并改进了用户界面。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WPS Office 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WPS Office 的发展历程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2019年，推出WPS Office 2019，增加了许多新功能和组件，并改进了云存储和协作功能。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2013年，推出WPS Office 2013，增加了许多新功能和组件，并改进了用户界面和性能。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WPS Office 的主要功能和特点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支持Windows、Linux、Android和iOS等多个平台。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支持多种文件格式，如.doc、.xls、.ppt等。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提供丰富的模板和素材库，方便用户快速制作各种文档和演示。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提供文字处理、表格制作、幻灯片演示等多种功能。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Office适用于个人和企业用户进行文档编辑、表格制作和幻灯片演示等操作。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个人和企业办公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Office适用于教师和学生进行课件制作、作业提交和文档编辑等操作。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Office适用于政府机构进行公文处理、报告编写和数据统计等操作。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Office还适用于各种行业和领域，如金融、医疗、建筑等，满足用户不同的办公需求。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WPS Office 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WPS 文字处理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启动WPS文字，选择“文件”菜单下的“新建”命令，即可创建一个新的空白文档。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创建文档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打开文档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保存文档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关闭文档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选择“文件”菜单下的“打开”命令，在弹出的对话框中选择要打开的文档，点击“打开”即可。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选择“文件”菜单下的“保存”命令，或使用快捷键Ctrl+S，即可将文档保存到指定位置。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选择“文件”菜单下的“关闭”命令，或使用快捷键Ctrl+W，即可关闭当前文档。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文档的基本操作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51" r="252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选中需要设置字体的文本，在“开始”选项卡中点击“字体”下拉菜单，选择合适的字体。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设置字体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选中需要设置字号的文本，在“开始”选项卡中点击“字号”下拉菜单，选择合适的字号。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设置字号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选中需要设置颜色的文本，在“开始”选项卡中点击“字体颜色”按钮，选择合适的颜色。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设置文字颜色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选中需要加粗或斜体的文本，在“开始”选项卡中分别点击“加粗”和“斜体”按钮。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设置粗体和斜体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文字格式的设置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选中需要设置对齐方式的段落，在“开始”选项卡中点击“对齐方式”下拉菜单，选择合适的对齐方式。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设置段落对齐方式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选中需要设置缩进的段落，在“开始”选项卡中点击“缩进”按钮，选择合适的缩进量。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设置段落缩进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选中需要设置行间距的段落，在“开始”选项卡中点击“行间距”下拉菜单，选择合适的行间距。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设置行间距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选中需要设置段间距的段落，在“开始”选项卡中点击“段间距”下拉菜单，选择合适的段间距。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设置段间距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段落的设置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编辑表格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选中已经插入的表格，在表格工具栏中可以编辑表格的行、列、单元格等。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插入图片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在文档中需要插入图片的位置点击鼠标右键，选择“插入图片”命令，在弹出的对话框中选择要插入的图片，点击“插入”即可。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调整图片大小和位置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选中已经插入的图片，在图片工具栏中可以调整图片的大小和位置。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插入表格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在文档中需要插入表格的位置点击鼠标右键，选择“插入表格”命令，在弹出的对话框中设置表格的行数和列数，点击“确定”即可插入表格。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插入图片和表格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WPS 表格处理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https://d.book118.com/898062013055006024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2024-08-31T13:02:23.911</cp:lastPrinted>
  <dcterms:created xsi:type="dcterms:W3CDTF">2024-08-31T05:02:23Z</dcterms:created>
  <dcterms:modified xsi:type="dcterms:W3CDTF">2024-08-31T05:02:26Z</dcterms:modified>
</cp:coreProperties>
</file>