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125F2-189A-4A14-8DF3-3308A04C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1BE84-0978-4568-AB6B-5B4DE994E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85185-C0C5-45B3-BC2E-9C886B57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42419-3A4B-494C-82FD-DAD649CC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28701-5C83-4A01-A5F0-A2F49C931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BFAE2-7846-45E7-B5E9-31576F10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C640F-6875-4AAC-B904-57843F60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AAF74-69D4-4A97-B83D-07C1B71F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73082-AA9D-4167-8F8E-F868FF234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B8263-6824-4282-B0D2-E78BDE6BD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24EFE-46FC-49A8-BF52-67696044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2020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心理健康教案珍爱生命中班反思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珍爱生命中班心理健康教案内容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教案资源与工具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生命教育是当前社会普遍关注的话题，对于中班幼儿来说，正是形成初步的生命意识、自我意识的时期，因此引导他们正确认识生命、珍惜生命、热爱生命，对于其健康成长和未来发展具有重要意义。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在本次心理健康教案中，我们将以“珍爱生命”为主题，通过多种形式的活动，引导中班幼儿认识生命的宝贵和脆弱，培养他们尊重生命、关爱生命的意识，为其身心健康成长奠定基础。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使幼儿了解生命的来源、特点和脆弱性，知道珍惜生命的道理。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培养幼儿观察、思考和表达的能力，使其能够关注自己和他人的生命安全。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培养幼儿尊重生命、关爱生命的情感态度，树立积极向上的人生观和价值观。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引导幼儿认识到生命的宝贵和脆弱，培养其珍惜生命、关爱生命的价值观。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珍爱生命中班心理健康教案内容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通过生命教育，引导中班学生认识到生命的宝贵和脆弱，培养他们对生命的敬畏和珍惜。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了解基本的自我保护知识和技能，提高中班学生在遇到危险时的应对能力。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通过珍爱生命的教育，引导中班学生积极面对生活中的挑战和困难，培养乐观向上的生活态度。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培养敬畏生命的意识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培养积极的生活态度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珍爱生命是心理健康教育的目标之一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通过珍爱生命的教育，引导中班学生关注自身和他人的心理健康，培养积极向上的心理品质。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心理健康是生命质量的保障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良好的心理健康状况能够增强中班学生的心理适应能力，提高他们的生命质量。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生命教育是心理健康教育的重要内容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将生命教育融入心理健康教育，有助于中班学生更好地理解生命的价值和意义。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心理健康与生命的关系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074" b="1307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中班学生对周围的事物充满好奇，愿意尝试新事物和探索未知领域。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中班学生开始表现出更丰富的情感，对亲人和同伴的喜怒哀乐有更深的体会。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中班学生开始意识到自己的存在和自我价值，逐渐产生自尊心和自信心。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好奇心强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情感丰富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自我意识萌芽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中班学生的心理特点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教案实施过程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通过教师对心理健康知识的讲解，使学生对心理健康有初步了解。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通过分析具体案例，引导学生理解珍爱生命的重要性。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组织学生进行小组讨论，分享对心理健康和珍爱生命的看法。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通过互动游戏，增强学生对心理健康知识的兴趣和参与度。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组织学生分组讨论，分享对珍爱生命的看法，促进学生的交流与合作。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引导学生进行角色扮演，模拟生活中遇到的问题，提高学生的应对能力。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鼓励学生提问，教师进行解答，加深学生对心理健康知识的理解。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通过互动游戏，引导学生积极参与，增强课堂氛围。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课堂互动与讨论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 flipH="1">
            <a:off x="0" y="0"/>
            <a:ext cx="0" cy="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教师作为引导者，引导学生思考和探索心理健康知识。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教师作为指导者，指导学生正确对待心理健康问题。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教师作为评估者，对学生的表现和进步进行评估和反馈。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教师作为组织者，组织学生进行课堂互动和讨论。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组织者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评估者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教师角色与责任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https://d.book118.com/898062020002006044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2024-09-23T18:10:39.518</cp:lastPrinted>
  <dcterms:created xsi:type="dcterms:W3CDTF">2024-09-23T10:10:39Z</dcterms:created>
  <dcterms:modified xsi:type="dcterms:W3CDTF">2024-09-23T10:10:41Z</dcterms:modified>
</cp:coreProperties>
</file>