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E426F9-A3F7-4783-A886-551BBB7678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171447-8B19-4917-B51D-79AC214265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EF8C08-E122-4F2A-B52B-A8167C3A11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6540CFB-2769-4280-9BE4-1EC63A9E3A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95E64BE-2753-41D2-B523-070C5CF5E1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F9FEC48-AC1B-4C10-9FBB-67F05E08F8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BA16856-1CC6-4BD7-83E7-BC6AF9B202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15C02CB-2E4B-458D-B10F-346793FF9C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3794FE5-DE0D-4A87-9A6A-222D2F562A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E3FA79-F286-43A3-BEEE-6A30D3AFEB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D38291-9B82-47F5-958C-0B0E01BA3C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98063041113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9654" y="1906269"/>
            <a:ext cx="5354727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AgileController产品概述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65854" y="4977559"/>
            <a:ext cx="2343302" cy="3974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33038" y="5701914"/>
            <a:ext cx="3208934" cy="3974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76019" y="182803"/>
            <a:ext cx="2152650" cy="12001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71486" y="1338510"/>
            <a:ext cx="4991100" cy="452437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产品背景与市场需求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AgileController产品功能特点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AgileController产品技术架构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AgileController产品应用场景举例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AgileController产品优势分析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AgileController产品未来发展规划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产品背景与市场需求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传统开发方法难以应对变化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传统的软件开发方法往往采用瀑布模型，难以应对需求变更和市场变化，导致项目延期、超预算等问题频发。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团队协作与沟通不畅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软件开发涉及多个角色和团队之间的紧密协作，但往往由于沟通不畅、信息不对称等原因导致项目进展受阻。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软件开发行业快速发展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随着技术的不断进步，软件开发行业正在经历前所未有的快速发展，但同时也面临着诸多挑战。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软件开发行业现状及挑战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敏捷开发方法以快速响应变化、持续交付价值为核心，受到越来越多企业和团队的追捧。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敏捷开发方法受到追捧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虽然敏捷开发方法得到了广泛应用，但市场上缺乏专门支持敏捷开发的工具，无法满足团队协作、项目管理等方面的需求。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敏捷开发工具缺乏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现有的敏捷开发工具往往只支持单一平台或团队，无法实现跨平台、跨团队的高效协作。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跨平台、跨团队支持不足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敏捷开发方法与工具需求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丰富的插件生态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AgileController提供丰富的插件生态，可与其他主流开发工具和平台进行集成，提高开发效率。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专为敏捷开发打造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AgileController是一款专为敏捷开发团队打造的产品，提供全面的项目管理、团队协作、代码托管等功能。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跨平台、跨团队支持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AgileController支持多平台使用，可实现跨团队的高效协作，满足大型企业和分布式团队的需求。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AgileController产品应运而生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AgileController产品功能特点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3583" r="13583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9995" r="19995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敏捷开发支持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多项目管理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自定义字段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项目报表与统计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项目管理功能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提供敏捷开发的全流程管理，包括故事卡、任务、迭代等元素的跟踪和管理。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允许用户根据项目需求自定义字段，满足个性化管理需求。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支持同时管理多个项目，方便团队在不同项目间切换和协作。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提供丰富的项目报表和统计功能，帮助团队及时了解项目进展和状态。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支持团队成员实时在线协作，共同编辑文档、讨论问题等。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实时协作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允许项目经理将任务分配给团队成员，并实时跟踪任务进度。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任务分配与跟踪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提供即时通知和提醒功能，确保团队成员及时了解项目动态和变更。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通知与提醒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内置聊天工具，方便团队成员之间快速沟通和交流。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集成聊天工具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团队协作与沟通功能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与Git紧密集成，支持代码的版本控制、分支管理、合并等操作。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Git集成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代码评审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自动化构建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集成CI/CD工具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提供代码评审功能，确保代码质量和符合团队编码规范。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支持自动化构建和部署，提高软件开发效率。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可与主流CI/CD工具集成，实现持续集成和持续交付。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代码管理与版本控制功能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7428" r="17428"/>
          <a:stretch>
            <a:fillRect/>
          </a:stretch>
        </p:blipFill>
        <p:spPr>
          <a:xfrm>
            <a:off x="8422414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支持自动化测试框架和脚本，提高测试效率和准确性。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自动化测试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提供测试用例管理功能，方便团队管理和复用测试用例。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测试用例管理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通过自动化构建和测试，实现持续集成，加速软件开发周期。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持续集成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可与主流测试工具集成，提供更全面的测试解决方案。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集成测试工具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自动化测试与持续集成功能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AgileController产品技术架构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前后端职责分离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前端负责页面展示和用户交互，后端负责业务逻辑处理和数据存储，实现前后端解耦。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t="122" b="122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RESTful API接口设计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后端提供RESTful风格的API接口，前端通过调用API与后端进行通信，实现前后端数据交互。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前后端并行开发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前后端开发人员可以并行工作，提高开发效率。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前后端分离技术架构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将系统拆分为多个独立的微服务，每个微服务负责一部分业务功能，降低系统复杂性。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服务拆分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5933" r="5933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微服务可以独立部署在不同的进程中，提高系统的可伸缩性和可靠性。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分布式部署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微服务之间通过轻量级的通信机制进行交互，如HTTP请求、消息队列等。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服务间通信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微服务架构设计与实现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负载均衡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采用负载均衡技术，将请求分发到多个服务器上，避免单点故障，提高系统可用性。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横向扩展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系统可以通过增加服务器数量来提高处理能力，实现横向扩展。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容错机制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系统具备容错机制，当某个服务出现故障时，其他服务可以继续正常运行，保障系统整体可用性。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高可用性与可扩展性保障措施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https://d.book118.com/898063041113006032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101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2024-09-10T08:56:40.419</cp:lastPrinted>
  <dcterms:created xsi:type="dcterms:W3CDTF">2024-09-10T00:56:40Z</dcterms:created>
  <dcterms:modified xsi:type="dcterms:W3CDTF">2024-09-10T00:56:42Z</dcterms:modified>
</cp:coreProperties>
</file>