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D8E6F-0AF5-4439-9A1A-1546B296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DD9DB-20D3-40C9-B31B-25375FA6F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56EB4-CD63-460A-B655-DF4660E2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603CA-6AC4-4BF9-A872-C775E0383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F48BD-3F73-45D5-BFD8-6BB83E5AE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1DF7B-CD31-495D-8682-56892CC2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5B453-625C-470C-BF4A-AFC88C85A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56AF7-6D66-4B27-913D-0E5733F3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229A8-314C-477C-A0C5-528496CF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3A42-9C2A-4C54-BE9F-14ABB716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8B8B4-0A3E-429F-9163-69EC38ED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406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颌骨骨折护理查房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颌骨骨折概述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颌骨骨折是指颌面部骨骼在遭受外力作用时发生的断裂。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根据骨折部位可分为上颌骨骨折和下颌骨骨折，根据骨折线方向可分为水平型骨折和垂直型骨折。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颌骨骨折多由交通事故、跌落、打击等外力因素引起。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外力作用于颌面部骨骼，导致骨质断裂。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颌骨骨折患者常出现疼痛、肿胀、咬合困难等症状，严重时可出现面部畸形、牙齿松动或脱落。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结合患者病史、临床表现及X线、CT等影像学检查可确诊。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颌骨骨折治疗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62" b="191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898" b="288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颌间牵引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通过在上下颌牙齿上安装牵引装置，施加牵引力，使颌骨复位并固定。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颅颌绷带固定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利用绷带和头帽将下颌骨固定于颅骨上，以保持骨折部位的稳定。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软硬组织损伤的处理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对于软组织损伤，应进行清创缝合；对于硬组织损伤，可进行复位固定。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通过手术切开骨折部位，将骨折断端重新复位，并使用钢板、螺钉等内固定材料进行固定。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切开复位内固定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1" r="178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植骨术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颌骨切除重建术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对于骨缺损较大的患者，可进行自体骨或人工骨移植，以恢复颌骨的形态和功能。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对于严重粉碎性骨折或无法修复的骨折，可考虑切除部分或全部颌骨，并使用人工材料进行重建。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根据骨折类型、程度及患者情况制定治疗方案。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对于无明显移位的线性骨折，可选择保守治疗；对于移位明显或粉碎性骨折，需手术治疗。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根据患者年龄、健康状况及骨折部位选择合适的手术方式。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治疗过程中需注意软硬组织的保护与修复，以促进骨折愈合和功能恢复。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治疗原则与方案选择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颌骨骨折护理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https://d.book118.com/898064062022006030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2024-09-06T08:35:15.693</cp:lastPrinted>
  <dcterms:created xsi:type="dcterms:W3CDTF">2024-09-06T00:35:15Z</dcterms:created>
  <dcterms:modified xsi:type="dcterms:W3CDTF">2024-09-06T00:35:17Z</dcterms:modified>
</cp:coreProperties>
</file>