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5359A7-853D-429A-BBB5-034F6FB99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48FF9-447F-46AB-BBA9-463E8CB80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89FB70-FFCC-42B3-922B-199713FBD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327A1A-8870-4845-9461-263D6D106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61B9BA-6072-4724-8448-41908DF78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760DF9-73CC-43FF-B25D-2854681A07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0614F5-EFD8-47E4-8B8C-74628ED136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48DE38-449D-4CF3-88FB-A7DD111AF1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F22E7F-DC9C-418A-A9AE-46391F39A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3953C-DF80-4610-B31B-2082841D5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ACEBB-C0BF-425A-A909-40560ABC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65013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资本经营之托管经营</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托管经营概述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托管经营主体与客体</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托管经营模式与流程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资本市场中的托管经营实践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托管经营效果评价与风险防范</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法律法规与监管要求解读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托管经营概述</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定义：托管经营是指出资者或其代表在所有权不变的条件下，将其经营权以契约形式在一定时期内和一定条件下让渡给另一法人或自然人，由后者对企业进行全权经营，前者对后者的经营情况进行监管，并依据其经营情况的好坏，按照契约规定收取一定收益或承担一定损失的财产经营方式。</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特点：托管经营通过“外在于”企业的经营者投入一定数量的启动资金，并把有效的经营机制、科学的管理手段、科技成果、优质品牌等引入企业，对企业实施有效管理。同时，托管经营过程中受托方凭借自身的管理和资金优势获取一定的经济回报。托管经营的实质是企业的所有权与经营权分离，通过市场对企业的各种生产要素进行优化组合，提高企业的资本营运效益。托管经营有利于进一步促进企业政企分开；有利于明晰企业产权关系；有助于市场经济的实施，应该说托管经营是企业改造的重要方式。</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在国有企业改革过程中，为了解决部分企业经营不善、管理效率低下的问题，政府引入了托管经营的方式，希望通过外部力量的介入来改善企业的经营状况。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国有企业改革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随着资本市场的发展，越来越多的企业开始寻求通过资本运作来实现快速发展。托管经营作为一种有效的资本运作方式，逐渐受到了广泛关注和应用。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资本市场发展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为了规范托管经营行为，保护各方利益，国家相继出台了一系列法律法规和政策文件，为托管经营的健康发展提供了有力保障。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法律法规完善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托管经营产生背景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提高企业经营效率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通过引入专业的托管团队和先进的管理经验，可以帮助企业改善经营管理、提高运营效率、降低成本费用，从而提升企业的整体竞争力。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托管经营可以实现资源的优化配置和有效利用。受托方通常具备丰富的行业经验和资源优势，能够为企业提供更好的资源支持和发展机遇。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对于投资者而言，通过托管经营可以将投资风险分散到多个项目中，降低单一项目的投资风险。同时，受托方也可以通过专业化管理和运作来获取更多的收益回报。</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托管经营可以促进产业升级和转型。通过引入先进的技术、设备和管理模式，可以推动传统产业向高端化、智能化、绿色化方向发展，实现产业结构的优化和升级。</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优化资源配置</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分散投资风险</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推动产业升级和转型</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托管经营意义与价值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托管经营主体与客体</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托管方是资本经营中的委托方，负责将特定资产或业务委托给受托方进行经营管理。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角色定位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托管方需明确托管目标、制定托管计划、选择受托方并进行监督评估；同时确保受托方按照约定履行经营管理职责。</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托管方角色与职责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受托方应具备专业的经营管理能力、良好的信誉和财务状况，以及符合相关法律法规要求的资质条件。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在选择受托方时，托管方应综合考虑其专业能力、经验业绩、风险控制能力等因素，并进行充分的尽职调查。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受托方条件与选择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选择标准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条件要求</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托管对象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托管对象可以是企业的全部或部分资产、业务或股权，具体应根据托管目标和计划进行确定。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范围界定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托管范围应明确界定，包括资产权属、经营权限、收益分配等方面；同时需约定托管期限和终止条件等事项。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281" r="2628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托管对象及范围界定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托管经营模式与流程</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受托方全面接管委托方的资产、负债和业务，拥有较大的经营自主权，承担相应的经营风险。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全权托管模式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承包托管模式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租赁托管模式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股权托管模式</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受托方与委托方签订承包合同，约定经营目标和收益分配方式，实现委托资产的保值增值。</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受托方通过租赁方式获得委托方的资产使用权，并按照约定支付租金，实现委托资产的有效利用。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受托方接受委托方的股权委托，代为行使股东权利，参与公司的经营管理和决策。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常见托管经营模式介绍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托管经营流程梳理</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确定托管经营目标和范围</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明确托管经营的目标、期限、范围及双方权利义务等。</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资产交接和经营管理权转移</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完成资产交接手续，将经营管理权正式移交给受托方。</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选择受托方和签订托管协议</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通过市场调查和竞争性谈判，选择合适的受托方，并签订托管协议。</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监督管理和风险控制</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委托方对受托方的经营管理活动进行监督，确保托管目标的实现，并控制相关风险。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https://d.book118.com/898065013130006043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2024-09-23T15:17:04.909</cp:lastPrinted>
  <dcterms:created xsi:type="dcterms:W3CDTF">2024-09-23T07:17:04Z</dcterms:created>
  <dcterms:modified xsi:type="dcterms:W3CDTF">2024-09-23T07:17:07Z</dcterms:modified>
</cp:coreProperties>
</file>