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F0A54-E5E0-4E5B-AAC9-54D2A24E9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A4055-57B3-40F3-8A6C-22814DD37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CAC2D-6A3E-41B1-A949-89F401FF3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F5BF8F-C938-4230-A710-DE5ACD4C1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47A59C-73A6-4DA5-BDB5-51D0FD0DD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6AF265-D31F-455E-83A5-22A567009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225081-B75D-450A-935F-3CAD4761C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CEBC7-E354-426B-A612-A4B1DFDFE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DF0E82-21BE-45DC-A760-EDA9D80EE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7CB9C-912B-4763-BF1C-E3A3B7A08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044A7-8CEB-4B7D-BD86-E8A7B6A0A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6603203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工厂企业技术管理体系搭建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技术管理体系概述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工厂企业技术现状分析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技术管理体系搭建方案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技术管理体系实施计划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技术管理体系效果评估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在全球化背景下，技术已成为企业核心竞争力的重要组成部分。搭建技术管理体系有助于企业更好地整合内外部资源，提升技术创新能力，从而增强市场竞争力。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随着市场需求的不断变化，企业需要不断调整和优化自身技术结构。技术管理体系的搭建有助于企业更好地把握市场脉搏，实现技术与市场的有效对接。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技术管理体系的搭建不仅关注企业当前的技术需求，更注重长远的技术发展规划。通过持续的技术创新和管理优化，推动企业实现可持续发展。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规范技术管理流程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技术管理体系的搭建有助于企业建立起一套科学、规范的技术管理流程，明确各个环节的职责和权限，提高技术管理的效率和效果。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强化技术团队建设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技术管理体系的搭建将技术人才队伍建设作为重要内容，通过选拔、培养、激励等措施，打造一支高素质、高效率的技术团队，为企业技术创新提供有力保障。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推动技术创新成果转化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技术管理体系的搭建注重技术创新成果的转化和应用，通过完善成果转化机制、加强产学研合作等措施，推动企业将技术创新成果转化为实际生产力，实现经济效益和社会效益的双提升。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管理体系搭建的意义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技术管理体系概述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875" r="887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技术管理体系的定义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技术管理体系是指企业为实现技术战略目标，通过整合技术资源、优化技术流程、提升技术能力而形成的一套系统化、规范化的管理体系。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技术管理体系是企业核心竞争力的重要组成部分，它涵盖了技术研发、技术创新、技术应用等多个方面，旨在推动企业技术进步和产业升级。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01" r="1530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403" r="1240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明确企业的技术发展方向和目标，制定技术战略规划和实施计划。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技术战略规划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建立适应企业技术发展的组织架构，包括技术研发部门、技术应用部门等，确保技术资源的有效配置。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技术组织架构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优化技术研发、技术创新、技术应用等流程，提高技术工作效率和成果质量。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技术流程管理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整合企业内外部技术资源，包括人才、资金、设备等，为技术发展提供有力保障。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技术资源管理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技术管理体系的构成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促进企业产业升级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技术管理体系有助于企业紧跟行业发展趋势，推动产业升级和转型升级。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提高企业核心竞争力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技术管理体系的建设有助于企业形成独特的技术优势和核心竞争力，从而在市场竞争中占据有利地位。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提升企业技术创新能力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通过技术管理体系的建设，推动企业技术创新能力的提升，加快新产品、新技术的研发和应用。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905" r="290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技术管理体系的作用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工厂企业技术现状分析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评估企业现有技术人员的数量、专业背景、技能水平及工作经验。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技术人才储备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技术设备设施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分析企业现有技术设备、生产线及工艺流程的先进性、适用性和效率。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了解企业在技术研发方面的投入、成果及转化应用能力。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现有技术资源评估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技术管理体系不完善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缺乏系统、科学的技术管理体系，导致技术资源无法有效整合和利用。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技术创新能力不足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缺乏自主创新能力，难以在市场竞争中保持领先地位。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技术人才流失严重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优秀技术人才流失，影响企业技术研发和创新能力。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技术管理存在的问题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随着人工智能、大数据等技术的不断发展，未来工厂企业将更加注重智能化生产和管理。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环保意识的提高将促使工厂企业更加注重绿色生产，推动清洁能源和环保技术的应用。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消费者需求的多样化将推动工厂企业实现个性化生产，提高产品的差异化和市场竞争力。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技术管理体系搭建方案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技术管理体系应与企业战略紧密结合，确保技术发展方向与企业目标一致。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129" r="7129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以企业战略为导向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构建全面、系统的技术管理体系，涵盖技术研发、技术应用、技术转移等各个环节。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系统化思维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鼓励技术创新，提高企业核心竞争力，推动企业持续发展。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强调创新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总体设计思路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https://d.book118.com/898066032035006032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2024-09-09T14:43:14.473</cp:lastPrinted>
  <dcterms:created xsi:type="dcterms:W3CDTF">2024-09-09T06:43:14Z</dcterms:created>
  <dcterms:modified xsi:type="dcterms:W3CDTF">2024-09-09T06:43:16Z</dcterms:modified>
</cp:coreProperties>
</file>