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64496-3208-4319-A1A2-A9CC3B8F6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F5F02-6FC4-4E34-B4C4-1B913C109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AF69B-F279-4613-8E6E-A86084DD0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53B0F5-9EEB-4935-A967-18FA39541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98CAE5-E1AC-4F2C-83D9-9A533C86F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13B6DB-A03F-4390-9745-40E9806E1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0CE6B9-33C3-4FE8-9FB3-BF0297707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4FFCA4-BCFA-48F8-A42A-05216D03F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1DE5F-3026-4E3F-BF8A-46777587D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E0A4B-403A-4421-A178-E477D833A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CEC35-D202-44AF-A483-47E0C9DDC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66131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门诊优质护理服务PPT课件\n## 1.门诊优质护理服务的概念与重要性\n### 1.1门诊优质护理服务的定义与内涵\n### 1.2门诊优质护理服务的重要性及影响\n### 1.3门诊优质护理服务的发展趋势\n## 2.门诊优质护理服务的质量管理体系\n### 2.1门诊优质护理服务的质量管理体系构建\n### 2.2门诊优质护理服务的质量监控与持续改进\n### 2.3门诊优质护理服务的质量评价与反馈\n## 3.门诊优质护理服务的具体内容\n### 3.1门诊优质护理服务的基本流程与规范\n### 3.2门诊优质护理服务的专科特色与亮点\n### 3.3门诊优质护理服务的创新与实践\n## 4.门诊优质护理服务的团队建设与管理\n### 4.1门诊优质护理服务团队的组织架构与人员配置\n### 4.2门诊优质护理服务团队的核心能力与培训\n### 4.3门诊优质护理服务团队的沟通与协作\n## 5.门诊优质护理服务的患者满意度提升策略\n### 5.1门诊优质护理服务患者满意度调查与评估\n### 5.2门诊优质护理服务患者需求的识别与满足\n### 5.3门诊优质护理服务患者沟通与关怀\n## 6.门诊优质护理服务的案例分享与启示\n### 6.1门诊优质护理服务的成功案例分析\n### 6.2门诊优质护理服务的经验教训与改进\n### 6.3门诊优质护理服务的未来展望与建议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500"/>
              <a:t>门诊优质护理服务PPT课件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门诊优质护理服务的概念与重要性</a:t>
            </a:r>
            <a:endParaRPr/>
          </a:p>
        </p:txBody>
      </p:sp>
      <p:sp>
        <p:nvSpPr>
          <p:cNvPr id="8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8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门诊优质护理服务是指在门诊环境中提供的高质量、高效率、患者满意度高的护理服务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高质量：护理人员具备专业知识和技能，提供规范的护理服务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高效率：合理安排患者就诊流程，减少等待时间，提高诊疗效率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患者满意度高：关注患者需求，提供个性化服务，提高患者满意度</a:t>
                </a:r>
                <a:endParaRPr/>
              </a:p>
            </p:txBody>
          </p:sp>
        </p:grpSp>
        <p:grpSp>
          <p:nvGrpSpPr>
            <p:cNvPr id="12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门诊优质护理服务的内涵包括：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以患者为中心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：关注患者需求，提供个性化服务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：不断优化护理服务流程，提高服务质量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：护理人员之间保持良好的沟通和协作，共同提供优质护理服务</a:t>
                </a:r>
                <a:endParaRPr/>
              </a:p>
            </p:txBody>
          </p:sp>
        </p:grpSp>
      </p:grpSp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门诊优质护理服务的定义与内涵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3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提高患者满意度：优质的护理服务可以提高患者对医疗服务的信任度，提高患者满意度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提高诊疗效率：优质的护理服务可以缩短患者等待时间，提高诊疗效率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减少医疗纠纷：优质的护理服务可以减少医疗差错，降低医疗纠纷风险</a:t>
                </a:r>
                <a:endParaRPr/>
              </a:p>
            </p:txBody>
          </p:sp>
          <p:sp>
            <p:nvSpPr>
              <p:cNvPr id="13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门诊优质护理服务的重要性：</a:t>
                </a:r>
                <a:endParaRPr/>
              </a:p>
            </p:txBody>
          </p:sp>
          <p:sp>
            <p:nvSpPr>
              <p:cNvPr id="13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3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4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提升医院形象：优质的护理服务可以提升医院的整体形象，吸引更多患者就诊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提高医护人员满意度：优质的护理服务可以提高医护人员的职业成就感，提高医护人员满意度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促进医院可持续发展：优质的护理服务可以提高医院的市场竞争力，促进医院可持续发展</a:t>
                </a:r>
                <a:endParaRPr/>
              </a:p>
            </p:txBody>
          </p:sp>
          <p:sp>
            <p:nvSpPr>
              <p:cNvPr id="14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门诊优质护理服务的影响：</a:t>
                </a:r>
                <a:endParaRPr/>
              </a:p>
            </p:txBody>
          </p:sp>
          <p:sp>
            <p:nvSpPr>
              <p:cNvPr id="14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门诊优质护理服务的重要性及影响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6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47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48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9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0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1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5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门诊优质护理服务的发展趋势：</a:t>
                </a:r>
                <a:endParaRPr/>
              </a:p>
            </p:txBody>
          </p:sp>
          <p:sp>
            <p:nvSpPr>
              <p:cNvPr id="15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：利用信息技术手段，提高护理服务效率和质量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专科化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：针对不同专科特点，提供个性化的护理服务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：关注患者心理需求，提供更加人性化的护理服务</a:t>
                </a:r>
                <a:endParaRPr/>
              </a:p>
            </p:txBody>
          </p:sp>
        </p:grpSp>
        <p:grpSp>
          <p:nvGrpSpPr>
            <p:cNvPr id="154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应对门诊优质护理服务的发展趋势，医院需要：</a:t>
                </a:r>
                <a:endParaRPr/>
              </a:p>
            </p:txBody>
          </p:sp>
          <p:sp>
            <p:nvSpPr>
              <p:cNvPr id="15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加强信息化建设：提高护理服务的信息化水平，实现患者就诊信息的快速查询和管理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培养专科护理人才：针对不同专科特点，培养专科护理人才，提高护理服务质量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关注患者心理需求：了解患者心理需求，提供更加人性化的护理服务，提高患者满意度</a:t>
                </a:r>
                <a:endParaRPr/>
              </a:p>
            </p:txBody>
          </p:sp>
          <p:sp>
            <p:nvSpPr>
              <p:cNvPr id="157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8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0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门诊优质护理服务的发展趋势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门诊优质护理服务的质量管理体系</a:t>
            </a:r>
            <a:endParaRPr/>
          </a:p>
        </p:txBody>
      </p:sp>
      <p:sp>
        <p:nvSpPr>
          <p:cNvPr id="16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16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门诊优质护理服务的质量管理体系构建：</a:t>
                </a:r>
                <a:endParaRPr/>
              </a:p>
            </p:txBody>
          </p:sp>
          <p:sp>
            <p:nvSpPr>
              <p:cNvPr id="1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制定质量管理目标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：明确护理服务质量目标，确保护理服务符合患者需求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建立质量管理组织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：成立质量管理组织，负责护理服务质量的监督和管理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制定质量管理流程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：制定护理服务流程，确保护理服务各环节质量得到有效控制</a:t>
                </a:r>
                <a:endParaRPr/>
              </a:p>
            </p:txBody>
          </p:sp>
          <p:sp>
            <p:nvSpPr>
              <p:cNvPr id="1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门诊优质护理服务的质量管理体系构建需要：</a:t>
                </a:r>
                <a:endParaRPr/>
              </a:p>
            </p:txBody>
          </p:sp>
          <p:sp>
            <p:nvSpPr>
              <p:cNvPr id="1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明确质量管理目标：根据医院发展战略，制定切实可行的护理服务质量目标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建立质量管理组织：成立专门的质量管理组织，负责护理服务质量的监督和管理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制定质量管理流程：根据护理服务特点，制定合理的护理服务流程，确保护理服务各环节质量得到有效控制</a:t>
                </a:r>
                <a:endParaRPr/>
              </a:p>
            </p:txBody>
          </p:sp>
          <p:sp>
            <p:nvSpPr>
              <p:cNvPr id="1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门诊优质护理服务的质量管理体系构建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门诊优质护理服务的质量监控：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建立质量监控指标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：制定护理服务质量监控指标，对护理服务质量进行全面监控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实施质量检查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：定期对护理服务质量进行检查，发现问题及时进行整改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开展质量评价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：对护理服务质量进行评价，了解护理服务质量水平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门诊优质护理服务的持续改进：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分析质量问题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：对护理服务质量问题进行深入分析，找出问题原因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制定改进措施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：针对问题原因，制定改进措施，提高护理服务质量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实施改进计划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：将改进措施落实到具体工作中，持续改进护理服务质量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门诊优质护理服务的质量监控与持续改进需要：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建立质量监控指标：制定护理服务质量监控指标，对护理服务质量进行全面监控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实施质量检查：定期对护理服务质量进行检查，发现问题及时进行整改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开展质量评价：对护理服务质量进行评价，了解护理服务质量水平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分析质量问题：对护理服务质量问题进行深入分析，找出问题原因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制定改进措施：针对问题原因，制定改进措施，提高护理服务质量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实施改进计划：将改进措施落实到具体工作中，持续改进护理服务质量</a:t>
            </a:r>
            <a:endParaRPr/>
          </a:p>
        </p:txBody>
      </p: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门诊优质护理服务的质量监控与持续改进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门诊优质护理服务的质量评价：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患者评价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：通过患者满意度调查，了解患者对护理服务的评价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同行评价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：通过医护人员之间的相互评价，了解护理服务质量水平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第三方评价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：通过第三方评价机构，对护理服务质量进行客观评价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门诊优质护理服务的反馈：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内部反馈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：通过护理服务内部反馈机制，及时发现问题，进行整改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外部反馈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：通过患者反馈、满意度调查等方式，了解患者对护理服务的意见和需求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持续改进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：根据评价和反馈结果，持续改进护理服务质量，提高患者满意度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门诊优质护理服务的质量评价与反馈需要：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建立质量评价机制：通过患者评价、同行评价、第三方评价等多种方式，全面了解护理服务质量水平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建立反馈机制：通过内部反馈、外部反馈等多种渠道，及时发现问题，进行整改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持续改进：根据评价和反馈结果，持续改进护理服务质量，提高患者满意度</a:t>
            </a:r>
            <a:endParaRPr/>
          </a:p>
        </p:txBody>
      </p: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门诊优质护理服务的质量评价与反馈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门诊优质护理服务的具体内容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门诊优质护理服务的基本流程：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预检分诊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：对患者进行初步分诊，引导患者到相应科室就诊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挂号收费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：为患者提供便捷的挂号和收费服务，减少患者排队时间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候诊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：为患者提供舒适的候诊环境，方便患者等待就诊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就诊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：为患者提供规范的就诊服务，确保患者得到有效的诊治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治疗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：为患者提供及时的治疗服务，缩短患者等待时间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：为患者提供全程护理服务，关注患者需求，提高患者满意度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门诊优质护理服务的规范：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着装规范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：护理人员着装整洁，树立良好的职业形象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语言规范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：护理人员语言文明，与患者建立良好的沟通关系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操作规范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：护理人员操作熟练，确保护理服务的质量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门诊优质护理服务的基本流程与规范需要：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优化护理服务流程：根据患者需求，优化护理服务流程，提高护理服务效率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建立规范的服务标准：制定护理服务规范，确保护理服务质量和患者满意度</a:t>
            </a:r>
            <a:endParaRPr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门诊优质护理服务的基本流程与规范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门诊优质护理服务的专科特色：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专科护理知识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：针对不同专科特点，护理人员具备专业的护理知识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专科护理技能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：针对不同专科特点，护理人员具备专业的护理技能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专科护理服务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：针对不同专科特点，提供个性化的护理服务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门诊优质护理服务的亮点：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创新护理服务模式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：通过创新护理服务模式，提高护理服务质量和效率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特色护理服务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：提供具有特色的护理服务，满足患者个性化需求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优质护理服务团队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：组建专业的护理服务团队，提供优质的护理服务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门诊优质护理服务的专科特色与亮点需要：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培养专科护理人才：针对不同专科特点，培养专科护理人才，提高护理服务质量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创新护理服务模式：通过创新护理服务模式，提高护理服务质量和效率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提供特色护理服务：满足患者个性化需求，提供具有特色的护理服务</a:t>
            </a:r>
            <a:endParaRPr/>
          </a:p>
        </p:txBody>
      </p:sp>
      <p:sp>
        <p:nvSpPr>
          <p:cNvPr id="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门诊优质护理服务的专科特色与亮点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门诊优质护理服务的创新：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护理服务模式创新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：通过优化护理服务流程，提高护理服务质量和效率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护理技术应用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：引入先进的护理技术，提高护理服务质量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护理管理创新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：采用先进的护理管理方法，提高护理服务管理水平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门诊优质护理服务的实践：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专科护理实践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：针对不同专科特点，开展专科护理实践，提高护理服务质量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护理服务实践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：通过开展护理服务实践活动，提高护理服务质量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护理培训实践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：通过开展护理培训实践活动，提高护理人员的专业素养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门诊优质护理服务的创新与实践需要：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鼓励护理创新：为护理人员提供创新平台，鼓励护理创新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加强护理实践：通过开展护理实践活动，提高护理服务质量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提高护理人员专业素养：通过开展护理培训实践活动，提高护理人员的专业素养</a:t>
            </a:r>
            <a:endParaRPr/>
          </a:p>
        </p:txBody>
      </p: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门诊优质护理服务的创新与实践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https://d.book118.com/898066131005006036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门诊优质护理服务PPT课件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2024-09-15T02:23:29.964</cp:lastPrinted>
  <dcterms:created xsi:type="dcterms:W3CDTF">2024-09-14T18:23:29Z</dcterms:created>
  <dcterms:modified xsi:type="dcterms:W3CDTF">2024-09-14T18:23:31Z</dcterms:modified>
</cp:coreProperties>
</file>