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716A1-B35E-428F-BEFA-C7729E18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D87BA-D93A-4E15-A677-D7D36B09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2EAB4-CC3E-4724-9C63-A7AEED02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0906F-9C06-4F83-BBA4-2D29379F0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7FC6FD-85F9-4790-A9A2-052D0335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8FAD3-ABAC-417E-B04D-43067638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87059-B523-487D-9C2C-10F84214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3998D-440E-471C-840D-5EA90E00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9BE16-31CE-4DDC-9ACB-907DA555A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411E8-D65C-4B76-AFAB-719D2A723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9986D-9C38-4E10-97F4-2BF29A8A6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702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KPI绩效考核流程和时间安排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考核实施与监控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考核结果应用与改进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通过KPI绩效考核，评估员工工作表现，为晋升、奖惩提供依据。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随着企业规模扩大和业务变化，需要建立科学、合理的绩效考核体系。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通过考核，激励员工提升工作质量和效率，实现个人和企业共同发展。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提升员工积极性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考核结果应用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91" r="137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公司全体员工。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一般为年度考核，也可根据实际需要进行季度或月度考核。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包括工作业绩、工作能力、工作态度等方面。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用于员工晋升、奖惩、培训等方面。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根据企业实际情况，设定合理的考核周期，如季度、半年或年度考核。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确定考核周期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明确本次考核的主要目标，如评估员工绩效、发现潜在问题、激励员工等。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根据考核目标和周期，制定详细的考核计划，包括考核时间、参与人员、考核方式等。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根据企业战略目标和岗位职责，确定关键绩效指标，如销售额、客户满意度、生产效率等。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7833" r="27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尽量将绩效指标量化为具体的数值，以便于衡量和比较。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根据各项指标的重要性和影响程度，设定合理的指标权重。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确定指标权重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确定考核指标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设定考核权重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确定考核维度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根据企业战略和岗位要求，确定不同的考核维度，如业绩、能力、态度等。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分配权重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根据各维度的重要性，合理分配权重，以体现不同维度的影响程度。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调整权重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根据实际情况和反馈，适时调整各维度的权重，以保证考核的公正性和有效性。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明确各项指标的数据来源和采集方式，以确保数据的准确性和可靠性。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制定评分标准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根据各项指标的实际情况和行业标准，制定合理的评分标准，如优秀、良好、一般、差等。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制定奖惩措施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根据考核结果和评分标准，制定相应的奖惩措施，以激励员工不断提升绩效。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考核时间安排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67" r="9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以一年为周期，全面评估员工全年工作表现。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以季度为周期，阶段性地评估员工工作成果。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以月度为周期，关注员工短期内的工作表现和成果。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考核时间节点安排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在考核周期开始前，召开考核启动会，明确考核目标、标准和流程。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在考核周期内，定期收集员工的工作数据，并进行整理和分析。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在考核周期结束后，根据设定的评估标准对员工进行打分和评价。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在评估完成后，及时向员工反馈考核结果，并进行面谈沟通。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考核启动会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评估与打分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结果反馈与面谈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https://d.book118.com/898067022030006035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2024-09-13T22:01:30.130</cp:lastPrinted>
  <dcterms:created xsi:type="dcterms:W3CDTF">2024-09-13T14:01:30Z</dcterms:created>
  <dcterms:modified xsi:type="dcterms:W3CDTF">2024-09-13T14:01:32Z</dcterms:modified>
</cp:coreProperties>
</file>