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19BD1-1649-4FE1-A872-06F20C10F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298380-74B9-4683-AA97-23DD9800C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343969-9C41-4E6D-9DEE-B502F08CB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8C2A40-C7AC-48F6-859F-6770A2D22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B5F2F2-D9E2-4378-89A7-D91DDFB83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EFDCEA-1E89-432E-8B9B-3A136C0F4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22B1D1-69A6-468C-AC04-226A4072F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DF09E0-7172-43C6-BE33-62F7BBE2A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877D97-8D8E-400F-9EED-A5390395C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B444B-C2A4-4F3F-B3E8-238E9F7C7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0FEECB-BAC8-449E-AA04-7D6072A1D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6707313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智能垃圾分类系统的风险评估与预防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风险评估方法与技术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智能垃圾分类系统风险分析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智能垃圾分类系统风险预防措施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3621" b="2362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07" b="4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城市化进程加速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随着城市化进程的加快，垃圾产生量不断增加，传统垃圾分类方式已无法满足需求。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资源浪费与环境污染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不合理的垃圾处理方式导致资源浪费和环境污染问题日益严重。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智能垃圾分类系统的出现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智能垃圾分类系统通过自动识别、分类和回收垃圾，提高了分类效率和资源利用率，有助于解决上述问题。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制定预防措施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针对识别出的风险，可以制定相应的预防措施，降低风险发生的概率和影响程度。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提高系统安全性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风险评估和预防有助于提高智能垃圾分类系统的安全性和稳定性，保障其正常运行和可持续发展。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通过对智能垃圾分类系统进行风险评估，可以识别出系统在设计、开发、运行等过程中可能存在的潜在风险。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风险评估的目的和重要性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对收集到的垃圾数据进行处理和分析，为进一步优化垃圾分类提供参考。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硬件设备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包括智能垃圾桶、传感器、摄像头等，用于收集垃圾并进行初步分类。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软件系统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通过图像识别、深度学习等技术对垃圾进行自动识别与分类。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系统组成与功能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垃圾投放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通过传感器和摄像头等设备对垃圾进行图像识别和分类。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垃圾识别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结果反馈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将分类结果反馈给用户，并提供相应的处理建议。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用户将垃圾投放到智能垃圾桶中。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将识别结果传输到数据中心进行处理和分析。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工作原理与流程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92949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361408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16169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982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766661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213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93548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61913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16674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6988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567166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3219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492031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885914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74498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89277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486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公共场所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94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应用于学校、公园、商场等公共场所，提高垃圾分类效率。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7539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居民小区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9446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为居民提供便捷的垃圾分类服务，促进环保意识的普及。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1492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企业园区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00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实现企业内部的垃圾分类和资源回收，降低处理成本。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545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7452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随着技术的不断进步和应用场景的不断拓展，智能垃圾分类系统将更加智能化、高效化和人性化。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风险评估方法与技术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定性评估法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通过专家经验、历史数据等主观判断，对智能垃圾分类系统的潜在风险进行识别和分析。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定量评估法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运用概率论、数理统计等数学工具，对系统风险进行量化评估，如故障树分析、事件树分析等。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综合评估法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结合定性和定量评估方法，对智能垃圾分类系统的风险进行全面、系统的评估。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对识别出的风险源进行深入分析，包括风险类型、发生概率、影响程度等方面。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根据风险分析结果，对智能垃圾分类系统的风险进行量化评估，确定风险等级。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通过收集历史数据、专家意见等方式，识别智能垃圾分类系统可能存在的风险源。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https://d.book118.com/898067073133006031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2024-09-08T23:38:32.902</cp:lastPrinted>
  <dcterms:created xsi:type="dcterms:W3CDTF">2024-09-08T15:38:32Z</dcterms:created>
  <dcterms:modified xsi:type="dcterms:W3CDTF">2024-09-08T15:38:35Z</dcterms:modified>
</cp:coreProperties>
</file>