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CBD6E-5226-416B-949E-67F132D62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5B928-D69E-4260-8C13-A56C4EF34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6AF8F-B196-4C8E-853C-9D4CEB182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CAAA8-D5C7-40D3-8E13-8780FC0E6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F52F6F-40E1-411B-8B79-C923D3CBA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AAD045-8121-4033-A2BD-461137D9D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F9A09D-DAA0-43E3-8DE3-396BC4D96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9A6950-AA73-4199-A8CD-D91D2CE69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EA64C8-2710-475E-BD35-9897A3F02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54E14-606F-49C8-9521-B3F309714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DC58D-1D9D-4D09-91CE-C0431FEFE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6711405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植物的有性生殖与无性生殖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汇报时间：2024-01-24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植物的有性生殖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植物的无性生殖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有性生殖与无性生殖的比较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植物生殖方式的多样性及其意义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探讨植物有性生殖和无性生殖的特点和差异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分析植物生殖方式的适应性和进化意义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为植物繁殖和育种实践提供理论支持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植物有性生殖的定义、过程和特点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有性生殖和无性生殖的比较分析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植物无性生殖的定义、类型和特点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植物生殖方式的适应性和进化意义探讨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植物的有性生殖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有性生殖的定义与特点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有性生殖是指通过两性生殖细胞的结合形成受精卵，再由受精卵发育成新个体的生殖方式。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具有双亲的遗传特性，后代具有更大的生活力和变异性。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914" b="79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花由花柄、花托、花萼、花冠、雄蕊和雌蕊等部分组成。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花是植物的繁殖器官，雄蕊产生花粉，雌蕊接受花粉并发育成果实和种子。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花的结构与功能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成熟的花粉从雄蕊花药或小孢子囊中散出后，传送到雌蕊柱头或胚珠上的过程。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雄配子体（花粉管中的两个精子）与雌配子体（胚囊中的卵细胞和极核）融合形成合子的过程。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授粉与受精过程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293" b="293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种子的形成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受精后，合子经过多次分裂形成胚，同时胚乳也逐渐发育。珠被发育成种皮，整个胚珠发育成种子。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果实的形成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受精后，子房壁发育成果皮，与胚珠一起形成果实。果实对种子有保护作用，并有助于种子的传播。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种子和果实的形成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植物的无性生殖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50" r="1665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无性生殖是不涉及生殖细胞的结合，由一个母体直接产生新个体的生殖方式。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新个体与母体遗传物质完全相同，保持了母体的优良性状。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无性生殖的定义与特点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利用植物根、茎基部长出的小分枝与母株分离后，分别栽植，使之成为独立新植株。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分株繁殖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将母株的枝条或茎蔓埋压土中，或在树枝上用泥土、青苔等包扎，使之生根后，再与母株割离，成为独立植株。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压条繁殖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割取植物营养器官的一部分，如根、茎、叶等，在适宜条件下插入基质中，利用其分生机能或再生能力，使其生根或发芽，成为新的植株。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扦插繁殖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营养繁殖方式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某些植物会在特定部位形成孢子囊，内含大量孢子。成熟后孢子囊开裂，释放孢子。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孢子囊释放孢子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在适宜的环境条件下，孢子萌发产生配子体。配子体进而产生雌、雄配子。雌、雄配子结合形成合子，合子发育成新个体。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孢子萌发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孢子繁殖方式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https://d.book118.com/898067114057006044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2024-09-24T13:06:58.801</cp:lastPrinted>
  <dcterms:created xsi:type="dcterms:W3CDTF">2024-09-24T05:06:58Z</dcterms:created>
  <dcterms:modified xsi:type="dcterms:W3CDTF">2024-09-24T05:07:00Z</dcterms:modified>
</cp:coreProperties>
</file>