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0F027-0224-44F3-80C5-D1605B802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9783F-7A60-4A8C-8132-F0C99439A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84B81-B1EC-4399-B7B5-74F48611B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5EF55-9AAA-4AE8-B7A9-45E4FBD09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BD3AAA-96A3-490F-A56A-66E455DEE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D3AEA-2E0F-4663-BF04-761E5D9C3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9CC1E2-C8BE-47CF-A44B-DC2A17104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34C2B-CCF8-42DE-8659-6186793AB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E583E-294E-4AAA-8A1E-9F4679FAB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A43FD-7031-467C-8DC1-82EFFA651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51819-739D-4F5F-9B79-235C36410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753" r:id="rId2"/>
    <p:sldLayoutId id="2147485754" r:id="rId3"/>
    <p:sldLayoutId id="2147485755" r:id="rId4"/>
    <p:sldLayoutId id="2147485756" r:id="rId5"/>
    <p:sldLayoutId id="2147485757" r:id="rId6"/>
    <p:sldLayoutId id="2147485758" r:id="rId7"/>
    <p:sldLayoutId id="2147485759" r:id="rId8"/>
    <p:sldLayoutId id="2147485760" r:id="rId9"/>
    <p:sldLayoutId id="2147485761" r:id="rId10"/>
    <p:sldLayoutId id="214748576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671171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科学教育中的实践探究活动设计和评价方法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4"/>
            </p:custDataLst>
          </p:nvPr>
        </p:nvSpPr>
        <p:spPr>
          <a:xfrm>
            <a:off x="598712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5"/>
            </p:custDataLst>
          </p:nvPr>
        </p:nvSpPr>
        <p:spPr>
          <a:xfrm>
            <a:off x="1137971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实践探究活动的目标与原则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6"/>
            </p:custDataLst>
          </p:nvPr>
        </p:nvCxnSpPr>
        <p:spPr>
          <a:xfrm flipH="1">
            <a:off x="951837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2761243" y="2229497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8"/>
            </p:custDataLst>
          </p:nvPr>
        </p:nvSpPr>
        <p:spPr>
          <a:xfrm>
            <a:off x="3300174" y="3190865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实践探究活动的设计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9"/>
            </p:custDataLst>
          </p:nvPr>
        </p:nvCxnSpPr>
        <p:spPr>
          <a:xfrm flipH="1">
            <a:off x="3114368" y="2920097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4923774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1"/>
            </p:custDataLst>
          </p:nvPr>
        </p:nvSpPr>
        <p:spPr>
          <a:xfrm>
            <a:off x="5462986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实践探究活动的实施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2"/>
            </p:custDataLst>
          </p:nvPr>
        </p:nvCxnSpPr>
        <p:spPr>
          <a:xfrm flipH="1">
            <a:off x="5276899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7086305" y="2229497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4"/>
            </p:custDataLst>
          </p:nvPr>
        </p:nvSpPr>
        <p:spPr>
          <a:xfrm>
            <a:off x="7625190" y="3190865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实践探究活动的评价方法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5"/>
            </p:custDataLst>
          </p:nvPr>
        </p:nvCxnSpPr>
        <p:spPr>
          <a:xfrm flipH="1">
            <a:off x="7439430" y="2920097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6"/>
            </p:custDataLst>
          </p:nvPr>
        </p:nvSpPr>
        <p:spPr>
          <a:xfrm>
            <a:off x="9248835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7"/>
            </p:custDataLst>
          </p:nvPr>
        </p:nvSpPr>
        <p:spPr>
          <a:xfrm>
            <a:off x="9788002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实践探究活动的反思与改进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8"/>
            </p:custDataLst>
          </p:nvPr>
        </p:nvCxnSpPr>
        <p:spPr>
          <a:xfrm flipH="1">
            <a:off x="9601960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5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实践探究活动的目标与原则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目标：培养学生的实践能力和创新思维</a:t>
            </a:r>
            <a:endParaRPr lang="zh-CN" altLang="en-US"/>
          </a:p>
        </p:txBody>
      </p:sp>
      <p:sp>
        <p:nvSpPr>
          <p:cNvPr id="10489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团队合作：通过小组合作，培养学生的团队协作能力和沟通能力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科学素养：提高学生的科学素养，培养他们对科学的兴趣和热爱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实践能力：通过实际操作，提高学生的动手能力和解决问题的能力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创新思维：鼓励学生独立思考，培养他们的创新意识和创新能力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原则：科学性、探究性、安全性、可操作性</a:t>
            </a:r>
            <a:endParaRPr lang="zh-CN" altLang="en-US"/>
          </a:p>
        </p:txBody>
      </p:sp>
      <p:sp>
        <p:nvSpPr>
          <p:cNvPr id="10489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探究性：活动设计应鼓励学生主动探究，培养他们的创新思维和实践能力。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科学性：活动设计应遵循科学原理和规律，确保活动的科学性和准确性。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安全性：活动设计应确保学生的安全，避免出现危险和伤害。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可操作性：活动设计应考虑学生的年龄、认知水平和能力，确保活动的可操作性和可行性。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0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实践探究活动的设计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确定探究主题</a:t>
            </a:r>
            <a:endParaRPr lang="zh-CN" altLang="en-US"/>
          </a:p>
        </p:txBody>
      </p:sp>
      <p:sp>
        <p:nvSpPr>
          <p:cNvPr id="10490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主题来源：教材、生活、社会热点等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主题选择：具有科学性、探究性、实践性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主题确定：结合学生兴趣、能力、知识水平等因素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主题调整：根据实际情况进行适当调整和优化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设计探究方案</a:t>
            </a:r>
            <a:endParaRPr lang="zh-CN" altLang="en-US"/>
          </a:p>
        </p:txBody>
      </p:sp>
      <p:sp>
        <p:nvSpPr>
          <p:cNvPr id="1049110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确定探究主题：选择具有科学性和实践性的主题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制定探究目标：明确探究活动的目的和预期成果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设计探究过程：包括实验设计、数据收集、数据分析等环节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制定评价标准：包括探究过程的评价和探究结果的评价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实施探究活动：按照设计进行实践探究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撰写探究报告：总结探究过程和结果，提出改进建议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准备实验器材和材料</a:t>
            </a:r>
            <a:endParaRPr lang="zh-CN" altLang="en-US"/>
          </a:p>
        </p:txBody>
      </p:sp>
      <p:sp>
        <p:nvSpPr>
          <p:cNvPr id="10491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实验器材：选择适合实验目的的器材，如显微镜、试管、烧杯等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实验环境：确保实验环境安全、卫生、无干扰，如通风橱、实验室等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实验记录：准备实验记录本，记录实验过程、结果和观察结果等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实验材料：选择适合实验目的的材料，如化学试剂、生物样本、物理模型等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制定时间安排和人员分工</a:t>
            </a:r>
            <a:endParaRPr lang="zh-CN" altLang="en-US"/>
          </a:p>
        </p:txBody>
      </p:sp>
      <p:sp>
        <p:nvSpPr>
          <p:cNvPr id="1049230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2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34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时间安排：根据活动内容和难度，合理分配活动时间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8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0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人员分工：明确每个参与者的角色和职责，确保活动顺利进行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4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6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活动准备：提前准备好所需的材料和设备，确保活动顺利进行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0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2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活动实施：按照时间安排和人员分工，有序开展实践活动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6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8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活动总结：活动结束后，对活动进行总结和反思，总结经验教训，为下一次活动提供参考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9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实践探究活动的实施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实验操作指导</a:t>
            </a:r>
            <a:endParaRPr lang="zh-CN" altLang="en-US"/>
          </a:p>
        </p:txBody>
      </p:sp>
      <p:sp>
        <p:nvSpPr>
          <p:cNvPr id="104933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实验目的：明确实验的目的和意义，确保实验的顺利进行。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实验材料：准备实验所需的材料和设备，确保实验的顺利进行。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实验步骤：详细描述实验的步骤和操作方法，确保实验的顺利进行。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实验记录：详细记录实验过程中的数据和现象，确保实验的顺利进行。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实验结果：分析实验结果，得出结论，确保实验的顺利进行。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实验反思：反思实验过程中的不足和改进措施，确保实验的顺利进行。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https://d.book118.com/898067117117006025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科学教育中的实践探究活动设计和评价方法</vt:lpstr>
      <vt:lpstr>目录</vt:lpstr>
      <vt:lpstr>实践探究活动的目标与原则</vt:lpstr>
      <vt:lpstr>目标：培养学生的实践能力和创新思维</vt:lpstr>
      <vt:lpstr>原则：科学性、探究性、安全性、可操作性</vt:lpstr>
      <vt:lpstr>实践探究活动的设计</vt:lpstr>
      <vt:lpstr>确定探究主题</vt:lpstr>
      <vt:lpstr>设计探究方案</vt:lpstr>
      <vt:lpstr>准备实验器材和材料</vt:lpstr>
      <vt:lpstr>制定时间安排和人员分工</vt:lpstr>
      <vt:lpstr>实践探究活动的实施</vt:lpstr>
      <vt:lpstr>实验操作指导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2024-09-02T13:11:43.546</cp:lastPrinted>
  <dcterms:created xsi:type="dcterms:W3CDTF">2024-09-02T05:11:43Z</dcterms:created>
  <dcterms:modified xsi:type="dcterms:W3CDTF">2024-09-02T05:11:45Z</dcterms:modified>
</cp:coreProperties>
</file>