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5BD12-7A44-44D1-8ACF-7D6B63D0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72AF0-99E0-481A-AF9B-A9D858C3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6924-4886-48F1-8414-72DDB63B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05B9E-321B-4278-8935-9ABA548F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05A1A-2C7D-45C6-ADF2-6A891575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B8CDF-3DF1-45DA-97AD-40266C61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34DC4-38A0-4376-B045-F8604E25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A4BB2-0860-45C1-BFEB-170458BCB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BB19A-9B62-4627-8640-298FAEEA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23BA-F712-400A-841F-AD188149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9A61-0F9C-4001-B84C-4CB2579D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1017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新班主任工作总结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家校共育工作反思与展望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作为新班主任，首要任务是尽快熟悉和适应新的工作环境，包括学校文化、班级特点和学生情况等。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通过不断学习和实践，提高班级管理能力，为班级发展创造良好条件。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提升班级管理水平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关注学生的成长需求，通过有效的教育和引导，帮助学生实现全面发展。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关注学生的心理健康状况，提供必要的心理辅导和支持。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策划和组织丰富多彩的班级活动，增强班级凝聚力和学生的集体荣誉感。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家校沟通合作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加强与家长的沟通和合作，共同关注学生的成长和教育问题。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班级日常管理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包括课堂纪律、学生行为规范、班级卫生等方面的管理工作。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学生德育工作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开展思想道德教育，培养学生良好的品德和行为习惯。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纪律规定制定与执行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在学期初，制定了详细的班级纪律规定，并通过班会等形式进行宣讲，确保每位学生了解并遵守规定。对于违反纪律的行为，及时进行处理和教育。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班干部队伍建设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选拔并培养了一支得力的班干部队伍，协助进行班级纪律管理。班干部们能够认真负责地维持班级秩序，起到了很好的带头作用。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纪律教育常态化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在日常教育中，不断强调纪律的重要性，通过案例分析、主题班会等形式，增强学生的纪律意识，形成自觉遵守纪律的良好氛围。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通过评选“行为规范之星”等活动，树立正面榜样，鼓励学生向榜样学习，自觉遵守行为规范。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行为规范宣讲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在学期初，对学生进行行为规范教育，明确告知学生哪些行为是符合规范的，哪些行为是不符合规范的，以及违规行为的后果。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个别辅导与跟进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对于行为出现偏差的学生，及时进行个别辅导和谈话，了解学生的思想动态，引导学生认识到自己的错误，并督促其改正。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学生行为规范引导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家校沟通渠道建设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建立了多种家校沟通渠道，如家长信、电话、微信群等，确保家长能够及时了解到学生在校的表现和学校的动态。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家长会议组织与召开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定期组织家长会议，与家长面对面交流，听取家长对学校和班级工作的意见和建议，促进家校之间的合作与理解。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家校合作活动开展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积极组织家校合作活动，如家长进课堂、亲子运动会等，增进家长对学校工作的了解和支持，同时也促进了亲子关系的和谐发展。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根据学校德育工作计划和班级实际情况，设定了切实可行的德育目标，包括培养学生的爱国情怀、社会责任感、良好品德和习惯等。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通过一系列德育活动和措施，如主题班会、德育讲座、社会实践等，有效地实现了设定的德育目标，学生在思想品德方面取得了显著进步。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德育目标设定与实现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德育目标实现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德育活动设计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针对不同年级和班级特点，设计了丰富多彩的德育活动，如爱国主义教育、感恩教育、文明礼仪教育等，旨在引导学生树立正确的价值观和人生观。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德育活动实施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积极组织和开展各项德育活动，确保活动的顺利进行和有效实施。同时，注重活动的趣味性和互动性，让学生在参与中感受到成长的快乐。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德育活动设计与实施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采用定期测评、学生自评、互评和教师评价等多种方式，全面评估学生的品德表现和提升情况。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根据学生的品德表现和提升情况，给予相应的表彰和奖励，激发学生的积极性和进取心。同时，针对存在的问题和不足，及时采取措施加以改进和完善。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学生品德提升评估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https://d.book118.com/898071017033006044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2024-09-24T04:51:45.361</cp:lastPrinted>
  <dcterms:created xsi:type="dcterms:W3CDTF">2024-09-23T20:51:45Z</dcterms:created>
  <dcterms:modified xsi:type="dcterms:W3CDTF">2024-09-23T20:51:47Z</dcterms:modified>
</cp:coreProperties>
</file>