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0CD6B-8DA7-4673-88EE-D48DDFEF2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DEF68-C80A-4424-9A07-DD2689F85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5D6B4-D741-41E1-9E62-5B09B21E5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F1CDD7-11E9-414A-864C-B50BB6959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878F8B-BEA3-4575-909E-40A9A0F9A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C004FD-3391-4EC8-BB8A-9FD813682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7CFE2E-83EC-47F2-9804-C15ECCCBE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2BF68E-F6AA-4DD9-973C-D76B20ED8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02C83A-D8D0-493C-85D2-39C2C79BD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0D3E5-10CA-4535-8B6C-3ADBD2B0A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CCC7C-3244-478A-A530-1C5A66107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710670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新生儿上呼吸道感染护理查房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新生儿上呼吸道感染概述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新生儿上呼吸道感染的护理措施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新生儿上呼吸道感染的药物治疗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新生儿上呼吸道感染的预防措施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新生儿上呼吸道感染的护理案例分享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新生儿上呼吸道感染概述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164" r="3316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0" r="314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新生儿上呼吸道感染是指新生儿在出生后28天内发生的上呼吸道感染，包括鼻腔、咽部、喉部等部位的感染。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新生儿上呼吸道感染可分为普通感冒和流行性感冒两类，其中流行性感冒较为少见，但传染性强，易引起爆发性流行。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新生儿上呼吸道感染的常见病原体包括病毒、细菌、支原体等，其中病毒感染是最常见的病因。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新生儿免疫系统尚未完全发育成熟，抵抗力较弱，容易感染病原体。此外，新生儿呼吸道黏膜娇嫩、血管丰富，也容易受到病原体的侵害。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新生儿上呼吸道感染的体征主要包括咽部充血、扁桃体肿大等，部分患儿可能出现肺部啰音、呼吸困难等症状。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新生儿上呼吸道感染的症状主要包括发热、咳嗽、流涕、鼻塞、打喷嚏等，部分患儿可能出现呕吐、腹泻等症状。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新生儿上呼吸道感染的护理措施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定期清洁和消毒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对婴儿用品、玩具、奶瓶等物品进行定期清洗和消毒，以减少细菌和病毒的传播。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确保室内空气新鲜，每日定时开窗通风，避免空气中的细菌和病毒滋生。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保持适宜的室内温度和湿度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新生儿体温调节中枢发育不完善，需维持室内温度在22-24℃，湿度在50%-60%。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新生儿体温易受外界环境影响，家长需密切观察体温变化，如有异常及时采取措施。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观察体温变化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合理喂养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及时清理鼻腔和口腔分泌物，避免呼吸道阻塞。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根据宝宝需求进行喂养，避免过度喂养导致吐奶或呛奶。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预防肺炎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预防心脏疾病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预防中耳炎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778" r="9778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新生儿上呼吸道感染易引发肺炎，家长需密切观察宝宝有无咳嗽、气促等症状，如有异常及时就医。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新生儿心脏功能尚未完全发育，上呼吸道感染可能引发心脏疾病，家长需留意宝宝有无心悸、气短等症状。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上呼吸道感染易并发中耳炎，家长需观察宝宝有无哭闹、抓耳等症状，如有异常及时就医。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新生儿上呼吸道感染的药物治疗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https://d.book118.com/898071067036006035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2024-09-14T00:10:09.383</cp:lastPrinted>
  <dcterms:created xsi:type="dcterms:W3CDTF">2024-09-13T16:10:09Z</dcterms:created>
  <dcterms:modified xsi:type="dcterms:W3CDTF">2024-09-13T16:10:11Z</dcterms:modified>
</cp:coreProperties>
</file>