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020D81-4548-4C8E-9FB9-A4DC08EE9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980CA-83B6-4BE2-AFB4-6863D8340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C92C9-E1C8-4273-8FD9-D2892DB60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11B6F4-650E-4915-BD77-318D3814C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FB34A3-0AF1-495A-AEBC-F24E308DD2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2CC805-35D1-4A7C-8E2D-AA5BD5FBB6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17FC22-A338-46E4-B51E-6366125D1B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E69A4C-D97C-44F0-9DC4-EFA3F583E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A9BD72-5641-4362-80E5-89F8E90489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F5D504-7739-463A-ADA0-6DB1A28E3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17B67-4382-4A8E-902F-4A607F4B7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720530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0" y="0"/>
            <a:ext cx="12192000" cy="6858000"/>
          </a:xfrm>
          <a:prstGeom prst="rect">
            <a:avLst/>
          </a:prstGeom>
        </p:spPr>
      </p:pic>
      <p:sp>
        <p:nvSpPr>
          <p:cNvPr id="3" name="TextBox 3"/>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热爱劳动主题班会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414"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1139952"/>
            <a:ext cx="6559296" cy="53888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劳动的意义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热爱劳动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劳动实践与技能培养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劳动与成长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总结与倡议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劳动的意义</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917" r="11917"/>
          <a:stretch>
            <a:fillRect/>
          </a:stretch>
        </p:blipFill>
        <p:spPr>
          <a:xfrm>
            <a:off x="939482" y="1415327"/>
            <a:ext cx="4843296"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劳动是指人类创造物质或精神财富的活动，包括体力劳动和脑力劳动。</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劳动的定义</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根据劳动的性质和目的，劳动可分为生产性劳动和服务性劳动。</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劳动的分类</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劳动的定义与分类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劳动的重要性</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劳动是人类生存和发展的基础，是社会进步和发展的动力。</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劳动的价值</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通过劳动，人们可以创造物质财富和精神财富，实现自我价值和社会价值的统一。</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劳动的重要性与价值</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劳动精神</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劳动精神是指对劳动的热爱和尊重，以及在劳动中追求卓越和进步的态度。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职业道德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职业道德是指从事某一职业的人在工作中应遵循的行为准则和道德规范，包括责任、诚信、公正、奉献等。</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劳动精神与职业道德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热爱劳动</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让学生理解到劳动是创造财富和价值的源泉，只有通过自己的努力才能实现自我价值和社会价值的统一。</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培养正确的劳动观念</a:t>
            </a:r>
          </a:p>
        </p:txBody>
      </p:sp>
      <p:pic>
        <p:nvPicPr>
          <p:cNvPr id="28" name="Picture 28"/>
          <p:cNvPicPr>
            <a:picLocks noChangeAspect="1"/>
          </p:cNvPicPr>
          <p:nvPr/>
        </p:nvPicPr>
        <p:blipFill>
          <a:blip r:embed="rId2"/>
          <a:srcRect l="7000" r="7000"/>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劳动创造价值</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引导学生认识到每一份工作都有其价值和意义，无论是脑力劳动还是体力劳动，都值得尊重和认可。</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尊重劳动</a:t>
            </a:r>
          </a:p>
        </p:txBody>
      </p:sp>
      <p:pic>
        <p:nvPicPr>
          <p:cNvPr id="32" name="Picture 32"/>
          <p:cNvPicPr>
            <a:picLocks noChangeAspect="1"/>
          </p:cNvPicPr>
          <p:nvPr/>
        </p:nvPicPr>
        <p:blipFill>
          <a:blip r:embed="rId3"/>
          <a:srcRect l="10010" r="10010"/>
          <a:stretch>
            <a:fillRect/>
          </a:stretch>
        </p:blipFill>
        <p:spPr>
          <a:xfrm>
            <a:off x="5820153" y="3595858"/>
            <a:ext cx="2380229" cy="2380229"/>
          </a:xfrm>
          <a:prstGeom prst="ellipse">
            <a:avLst/>
          </a:prstGeom>
        </p:spPr>
      </p:pic>
      <p:pic>
        <p:nvPicPr>
          <p:cNvPr id="33" name="Picture 33"/>
          <p:cNvPicPr>
            <a:picLocks noChangeAspect="1"/>
          </p:cNvPicPr>
          <p:nvPr/>
        </p:nvPicPr>
        <p:blipFill>
          <a:blip r:embed="rId4"/>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让学生明白只有通过勤劳和努力才能实现财富的积累和人生的成功。</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勤劳致富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参与社会实践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组织学生参与社会实践活动，如义务劳动、环保活动等，培养他们的社会责任感和团队协作能力。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主动承担家务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鼓励学生积极参与家务劳动，如打扫卫生、洗衣服、做饭等，培养他们的家庭责任感和自我管理能力。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勤奋学习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鼓励学生勤奋学习，掌握知识和技能，为未来的职业生涯打下坚实的基础。</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224818"/>
            <a:ext cx="515576" cy="440418"/>
            <a:chOff x="454963" y="224818"/>
            <a:chExt cx="515576" cy="440418"/>
          </a:xfrm>
        </p:grpSpPr>
        <p:sp>
          <p:nvSpPr>
            <p:cNvPr id="21" name="AutoShape 2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41" name="TextBox 4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热爱劳动的表现与行为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通过劳动，学生能够实现自我价值和社会价值的统一，感受到自己的成长和进步。</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实现自我价值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增强自信心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培养责任感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通过劳动，学生能够增强自信心，认识到自己的能力和价值，从而更加自信地面对未来的挑战。</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通过劳动，学生能够培养责任感和担当精神，认识到自己的行为能够对社会和家庭产生积极的影响。</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劳动的意义与收获</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劳动实践与技能培养</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https://d.book118.com/898072053006006041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2024-09-19T15:53:16.790</cp:lastPrinted>
  <dcterms:created xsi:type="dcterms:W3CDTF">2024-09-19T07:53:16Z</dcterms:created>
  <dcterms:modified xsi:type="dcterms:W3CDTF">2024-09-19T07:53:18Z</dcterms:modified>
</cp:coreProperties>
</file>