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A7930-3583-4A30-9E97-96BEEDD00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8EAC5-B07C-4B80-AE79-EC094D74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1DB66-48A7-48B9-B7C9-DA1F1E50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D61AF-C358-4DC3-8101-0DB03ED1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AF2C6-B872-485D-93A5-F0BAC9F07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6E9F6-F2C6-4A36-B8E0-C4F8DF199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2DE10-AE96-40AD-801B-3B5B7C65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877EE-008F-4EED-BBFD-7593991E0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66C09-8A82-43C9-B1E1-2E8935E97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19D3-472C-4372-AAED-81A59FD0C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0D0EB-2A0C-40C2-A0BC-E395DAE2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92" r:id="rId2"/>
    <p:sldLayoutId id="2147497893" r:id="rId3"/>
    <p:sldLayoutId id="2147497894" r:id="rId4"/>
    <p:sldLayoutId id="2147497895" r:id="rId5"/>
    <p:sldLayoutId id="2147497896" r:id="rId6"/>
    <p:sldLayoutId id="2147497897" r:id="rId7"/>
    <p:sldLayoutId id="2147497898" r:id="rId8"/>
    <p:sldLayoutId id="2147497899" r:id="rId9"/>
    <p:sldLayoutId id="2147497900" r:id="rId10"/>
    <p:sldLayoutId id="214749790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2116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阅读教学设计《树与喜鹊》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教学方法与手段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掌握《树与喜鹊》中的生字词和重点语句。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理解课文内容，了解树与喜鹊的关系。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掌握阅读方法，提高阅读理解能力。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了解作者的表达方式，体会语言的运用。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能够通过阅读，提高对文章的理解能力和分析能力。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能够理解课文中树与喜鹊的对话，并体会它们的心情变化。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能够运用所学知识，分析树与喜鹊在故事中的角色和作用。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能够结合实际，运用所学知识解决生活中的问题。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https://d.book118.com/898072116044006043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阅读教学设计《树与喜鹊》</vt:lpstr>
      <vt:lpstr>目录</vt:lpstr>
      <vt:lpstr>添加章节标题</vt:lpstr>
      <vt:lpstr>教学目标</vt:lpstr>
      <vt:lpstr>知识目标</vt:lpstr>
      <vt:lpstr>能力目标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2024-09-22T20:02:30.152</cp:lastPrinted>
  <dcterms:created xsi:type="dcterms:W3CDTF">2024-09-22T12:02:30Z</dcterms:created>
  <dcterms:modified xsi:type="dcterms:W3CDTF">2024-09-22T12:02:32Z</dcterms:modified>
</cp:coreProperties>
</file>