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48A04-3858-4238-9399-9EBBC2E4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AF6C1-BBCF-4A0B-96D0-01B69E1C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1948D-6940-4A5A-B42D-51E840FD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5ABF8-07C0-43A7-8752-6D3C2170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BF5E6-36C5-461B-953F-C491646F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B6B0C-6567-47AB-A1DC-220DF212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3E566-1155-4D2F-976F-8EC8AD67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734DC-0D34-4714-A4D9-E5F92F7F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6D4BD-7BE7-43A2-A49A-2C35D988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823B6-BB4E-4A26-99BB-CE595B19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05D67-D67E-486D-995B-162E4242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4013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《采购供应导论》ppt课件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采购供应概述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采购供应的未来发展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采购供应概述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指企业根据自身需求，通过市场交易获取产品、服务或信息的过程。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采购供应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指企业从供应商处购买产品或服务的行为。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指供应商提供产品或服务给企业的行为。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采购供应的定义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保障企业生产所需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采购供应是企业生产所需原材料、零部件及设备等物资的重要来源，是企业正常生产的保障。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优质的供应商可以提供高质量的产品和服务，有助于提升企业产品的整体质量。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通过合理的采购策略和供应商管理，企业可以降低采购成本，提高产品竞争力。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有效的采购供应管理可以帮助企业应对市场变化和不确定性，降低供应链风险。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采购供应的重要性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分析企业生产需求，确定所需产品或服务的规格、质量、数量等要求。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根据需求分析结果，筛选符合条件的供应商，进行询价、比价和谈判。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与选定的供应商签订采购合同，明确双方权利义务、交货期、质量标准等条款。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根据生产计划，向供应商下达采购订单，明确采购产品的数量、规格、交货时间等。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验收入库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对到货的产品进行验收，确保符合质量要求，办理入库手续。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结算付款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根据合同约定和实际交货情况，进行结算付款，完成整个采购供应过程。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采购供应的流程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评估供应商的资质、经验、技术水平、价格等因素，制定合理的选择标准，确保供应商能够满足采购需求。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通过市场调研、供应商调查等方式，筛选出符合选择标准的供应商，建立潜在供应商名单。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对潜在供应商进行评价，包括技术水平、质量保证、交货能力、价格等方面的评估，确定最终选择的供应商。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掌握有效的谈判技巧，如倾听、表达、让步等，以达成双方都能接受的协议。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在谈判达成一致后，签订正式的采购合同，明确双方的权利和义务。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明确采购需求和目标，收集市场信息和供应商信息，制定谈判策略和底线价格。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供应商谈判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定期对供应商的绩效进行评估，包括质量、交货期、价格等方面的评估，以促进供应商持续改进。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供应商激励与惩罚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根据供应商的绩效评估结果，采取相应的激励或惩罚措施，促进供应商的积极性和改进动力。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建立良好的沟通机制，及时解决供应商合作中的问题，维护良好的供应商关系。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https://d.book118.com/898074013003006025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2024-09-01T09:59:11.682</cp:lastPrinted>
  <dcterms:created xsi:type="dcterms:W3CDTF">2024-09-01T01:59:11Z</dcterms:created>
  <dcterms:modified xsi:type="dcterms:W3CDTF">2024-09-01T01:59:13Z</dcterms:modified>
</cp:coreProperties>
</file>