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1025E9-471F-437C-BF2B-36375C0CE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9A1F5-A3B1-4EF1-9759-D56069B74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8C3739-A171-45FD-9B80-2A537303F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C18C9-8A47-4F5C-994F-D922C554E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04B8B7-DC0A-4511-93CA-08F9CB232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C6BF9E-4C9F-4347-BC08-3694D084A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7B44F6-62CF-4FC0-AB14-B964CFE1C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D8F472-F6B2-48B2-B7B6-82C2D2C55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53017A-D564-4E10-962F-29C5DAEAD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936AE-05D7-443E-ADD4-105174953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1FFDA-F220-45DF-BD22-AC68BBA89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7402612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敬老院护理规范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敬老院护理概述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敬老院护理的基本原则与要求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敬老院日常护理规范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敬老院紧急护理规范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敬老院护理质量管理与提升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敬老院护理概述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08" r="328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521" r="315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敬老院护理是为老年人提供全面照顾和护理服务的机构，包括日常生活照料、医疗保健、康复训练、心理支持等。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提高老年人的生活质量，保障其身心健康，让他们在舒适、安全的环境中度过晚年。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敬老院护理的定义与目标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396" r="53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敬老院护理的重要性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社会价值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敬老院护理是社会文明进步的体现，它为老年人提供了必要的照顾和关爱，有助于维护社会稳定和家庭和谐。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健康保障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敬老院护理能够为老年人提供专业的医疗保健和康复服务，有助于预防和治疗各种老年常见疾病，提高老年人的健康水平。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敬老院护理不仅关注老年人的身体健康，还重视其心理健康，为老年人提供心理支持和情感关怀，帮助他们克服孤独、抑郁等心理问题。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随着老龄化程度的加深，我国敬老院数量不断增加，服务质量也在逐步提高。但同时存在一些问题，如护理人员短缺、服务水平不均等。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发达国家在敬老院护理方面积累了丰富的经验，其发展趋势包括提高服务质量、加强人才培养、推进多元化服务等。我国可以借鉴这些经验，不断完善敬老院护理体系。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国内外敬老院护理现状与趋势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敬老院护理的基本原则与要求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具备团队协作能力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护理人员需要具备团队协作能力，与其他医护人员、管理人员等密切配合，共同为老人提供优质的护理服务。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具备专业知识和技能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敬老院护理人员应具备护理、康复、心理等方面的专业知识和技能，能够为老人提供全面、专业的护理服务。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具备良好的沟通能力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护理人员需要具备良好的沟通能力，能够与老人及其家属进行有效沟通，了解老人的需求和情况，并提供相应的护理建议和指导。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具备耐心和细心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护理人员需要具备耐心和细心，能够关注老人的情感需求，关心老人的生活状况，提供贴心、细致的护理服务。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护理人员的素质要求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436" r="2143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根据老人的年龄、性别、身体状况、认知能力等方面的差异，制定个性化的护理计划，满足老人的特殊需求。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注重预防保健，定期为老人进行体检和健康评估，及时发现和处理健康问题，预防疾病的发生和发展。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关注老人的心理、生理、社会等方面的需求，提供全方位的护理服务，包括生活照顾、饮食起居、康复训练等。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尊重老人的意愿和人格尊严，关注老人的情感需求，营造温馨、舒适、安全的护理环境。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尊重老人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敬老院接待人员应对新入住老人进行初步评估，了解老人的身体状况、生活习惯、自理能力等情况。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接待与评估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对老人的健康状况、护理过程和效果进行详细记录，并及时向上级汇报。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根据评估结果，制定个性化的护理计划，明确护理目标、措施和注意事项。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按照护理计划，为老人提供生活照顾、饮食起居、康复训练等全方位的护理服务。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实施护理服务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定期对老人的健康状况进行评估，及时调整护理计划，以满足老人的变化需求。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护理工作的基本流程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敬老院日常护理规范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https://d.book118.com/898074026127006031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2024-09-08T22:06:26.761</cp:lastPrinted>
  <dcterms:created xsi:type="dcterms:W3CDTF">2024-09-08T14:06:26Z</dcterms:created>
  <dcterms:modified xsi:type="dcterms:W3CDTF">2024-09-08T14:06:28Z</dcterms:modified>
</cp:coreProperties>
</file>